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3" r:id="rId20"/>
    <p:sldId id="274" r:id="rId21"/>
    <p:sldId id="275" r:id="rId22"/>
    <p:sldId id="276" r:id="rId23"/>
    <p:sldId id="277" r:id="rId24"/>
  </p:sldIdLst>
  <p:sldSz cx="12841288" cy="7223125"/>
  <p:notesSz cx="6858000" cy="9144000"/>
  <p:embeddedFontLs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
      <p:font typeface="Roboto Slab" panose="020B0604020202020204" charset="0"/>
      <p:regular r:id="rId34"/>
      <p:bold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141">
          <p15:clr>
            <a:srgbClr val="A4A3A4"/>
          </p15:clr>
        </p15:guide>
        <p15:guide id="2" orient="horz" pos="22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3" d="100"/>
          <a:sy n="103" d="100"/>
        </p:scale>
        <p:origin x="666" y="96"/>
      </p:cViewPr>
      <p:guideLst>
        <p:guide pos="7141"/>
        <p:guide orient="horz" pos="22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257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Main">
  <p:cSld name="Cover Slide Main">
    <p:spTree>
      <p:nvGrpSpPr>
        <p:cNvPr id="1" name="Shape 16"/>
        <p:cNvGrpSpPr/>
        <p:nvPr/>
      </p:nvGrpSpPr>
      <p:grpSpPr>
        <a:xfrm>
          <a:off x="0" y="0"/>
          <a:ext cx="0" cy="0"/>
          <a:chOff x="0" y="0"/>
          <a:chExt cx="0" cy="0"/>
        </a:xfrm>
      </p:grpSpPr>
      <p:sp>
        <p:nvSpPr>
          <p:cNvPr id="17" name="Google Shape;17;p2"/>
          <p:cNvSpPr/>
          <p:nvPr/>
        </p:nvSpPr>
        <p:spPr>
          <a:xfrm>
            <a:off x="376518" y="358775"/>
            <a:ext cx="12130486" cy="6127886"/>
          </a:xfrm>
          <a:prstGeom prst="rect">
            <a:avLst/>
          </a:prstGeom>
          <a:solidFill>
            <a:schemeClr val="accent3"/>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
        <p:nvSpPr>
          <p:cNvPr id="18" name="Google Shape;18;p2"/>
          <p:cNvSpPr txBox="1">
            <a:spLocks noGrp="1"/>
          </p:cNvSpPr>
          <p:nvPr>
            <p:ph type="ctrTitle"/>
          </p:nvPr>
        </p:nvSpPr>
        <p:spPr>
          <a:xfrm>
            <a:off x="933562" y="1618488"/>
            <a:ext cx="5085400" cy="6211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600"/>
              <a:buFont typeface="Roboto Slab"/>
              <a:buNone/>
              <a:defRPr sz="4600"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933563" y="5333781"/>
            <a:ext cx="5085400" cy="563128"/>
          </a:xfrm>
          <a:prstGeom prst="rect">
            <a:avLst/>
          </a:prstGeom>
          <a:noFill/>
          <a:ln>
            <a:noFill/>
          </a:ln>
        </p:spPr>
        <p:txBody>
          <a:bodyPr spcFirstLastPara="1" wrap="square" lIns="0" tIns="45700" rIns="0" bIns="45700" anchor="t" anchorCtr="0">
            <a:noAutofit/>
          </a:bodyPr>
          <a:lstStyle>
            <a:lvl1pPr lvl="0" algn="l">
              <a:lnSpc>
                <a:spcPct val="100000"/>
              </a:lnSpc>
              <a:spcBef>
                <a:spcPts val="800"/>
              </a:spcBef>
              <a:spcAft>
                <a:spcPts val="0"/>
              </a:spcAft>
              <a:buSzPts val="2400"/>
              <a:buNone/>
              <a:defRPr sz="2000" b="1">
                <a:solidFill>
                  <a:schemeClr val="accent2"/>
                </a:solidFill>
                <a:latin typeface="Roboto Slab"/>
                <a:ea typeface="Roboto Slab"/>
                <a:cs typeface="Roboto Slab"/>
                <a:sym typeface="Roboto Slab"/>
              </a:defRPr>
            </a:lvl1pPr>
            <a:lvl2pPr lvl="1" algn="ctr">
              <a:lnSpc>
                <a:spcPct val="100000"/>
              </a:lnSpc>
              <a:spcBef>
                <a:spcPts val="320"/>
              </a:spcBef>
              <a:spcAft>
                <a:spcPts val="0"/>
              </a:spcAft>
              <a:buSzPts val="2200"/>
              <a:buNone/>
              <a:defRPr>
                <a:solidFill>
                  <a:srgbClr val="898989"/>
                </a:solidFill>
              </a:defRPr>
            </a:lvl2pPr>
            <a:lvl3pPr lvl="2" algn="ctr">
              <a:lnSpc>
                <a:spcPct val="100000"/>
              </a:lnSpc>
              <a:spcBef>
                <a:spcPts val="320"/>
              </a:spcBef>
              <a:spcAft>
                <a:spcPts val="0"/>
              </a:spcAft>
              <a:buSzPts val="2200"/>
              <a:buNone/>
              <a:defRPr>
                <a:solidFill>
                  <a:srgbClr val="898989"/>
                </a:solidFill>
              </a:defRPr>
            </a:lvl3pPr>
            <a:lvl4pPr lvl="3" algn="ctr">
              <a:lnSpc>
                <a:spcPct val="100000"/>
              </a:lnSpc>
              <a:spcBef>
                <a:spcPts val="320"/>
              </a:spcBef>
              <a:spcAft>
                <a:spcPts val="0"/>
              </a:spcAft>
              <a:buSzPts val="1600"/>
              <a:buNone/>
              <a:defRPr>
                <a:solidFill>
                  <a:srgbClr val="898989"/>
                </a:solidFill>
              </a:defRPr>
            </a:lvl4pPr>
            <a:lvl5pPr lvl="4" algn="ctr">
              <a:lnSpc>
                <a:spcPct val="100000"/>
              </a:lnSpc>
              <a:spcBef>
                <a:spcPts val="480"/>
              </a:spcBef>
              <a:spcAft>
                <a:spcPts val="0"/>
              </a:spcAft>
              <a:buClr>
                <a:srgbClr val="898989"/>
              </a:buClr>
              <a:buSzPts val="2400"/>
              <a:buNone/>
              <a:defRPr>
                <a:solidFill>
                  <a:srgbClr val="898989"/>
                </a:solidFill>
              </a:defRPr>
            </a:lvl5pPr>
            <a:lvl6pPr lvl="5" algn="ctr">
              <a:lnSpc>
                <a:spcPct val="100000"/>
              </a:lnSpc>
              <a:spcBef>
                <a:spcPts val="420"/>
              </a:spcBef>
              <a:spcAft>
                <a:spcPts val="0"/>
              </a:spcAft>
              <a:buClr>
                <a:srgbClr val="898989"/>
              </a:buClr>
              <a:buSzPts val="2100"/>
              <a:buNone/>
              <a:defRPr>
                <a:solidFill>
                  <a:srgbClr val="898989"/>
                </a:solidFill>
              </a:defRPr>
            </a:lvl6pPr>
            <a:lvl7pPr lvl="6" algn="ctr">
              <a:lnSpc>
                <a:spcPct val="100000"/>
              </a:lnSpc>
              <a:spcBef>
                <a:spcPts val="420"/>
              </a:spcBef>
              <a:spcAft>
                <a:spcPts val="0"/>
              </a:spcAft>
              <a:buClr>
                <a:srgbClr val="898989"/>
              </a:buClr>
              <a:buSzPts val="2100"/>
              <a:buNone/>
              <a:defRPr>
                <a:solidFill>
                  <a:srgbClr val="898989"/>
                </a:solidFill>
              </a:defRPr>
            </a:lvl7pPr>
            <a:lvl8pPr lvl="7" algn="ctr">
              <a:lnSpc>
                <a:spcPct val="100000"/>
              </a:lnSpc>
              <a:spcBef>
                <a:spcPts val="420"/>
              </a:spcBef>
              <a:spcAft>
                <a:spcPts val="0"/>
              </a:spcAft>
              <a:buClr>
                <a:srgbClr val="898989"/>
              </a:buClr>
              <a:buSzPts val="2100"/>
              <a:buNone/>
              <a:defRPr>
                <a:solidFill>
                  <a:srgbClr val="898989"/>
                </a:solidFill>
              </a:defRPr>
            </a:lvl8pPr>
            <a:lvl9pPr lvl="8" algn="ctr">
              <a:lnSpc>
                <a:spcPct val="100000"/>
              </a:lnSpc>
              <a:spcBef>
                <a:spcPts val="420"/>
              </a:spcBef>
              <a:spcAft>
                <a:spcPts val="0"/>
              </a:spcAft>
              <a:buClr>
                <a:srgbClr val="898989"/>
              </a:buClr>
              <a:buSzPts val="2100"/>
              <a:buNone/>
              <a:defRPr>
                <a:solidFill>
                  <a:srgbClr val="898989"/>
                </a:solidFill>
              </a:defRPr>
            </a:lvl9pPr>
          </a:lstStyle>
          <a:p>
            <a:endParaRPr/>
          </a:p>
        </p:txBody>
      </p:sp>
      <p:sp>
        <p:nvSpPr>
          <p:cNvPr id="20" name="Google Shape;20;p2"/>
          <p:cNvSpPr/>
          <p:nvPr/>
        </p:nvSpPr>
        <p:spPr>
          <a:xfrm>
            <a:off x="6390494" y="366032"/>
            <a:ext cx="6116510" cy="6120629"/>
          </a:xfrm>
          <a:custGeom>
            <a:avLst/>
            <a:gdLst/>
            <a:ahLst/>
            <a:cxnLst/>
            <a:rect l="l" t="t" r="r" b="b"/>
            <a:pathLst>
              <a:path w="6080760" h="6084855" extrusionOk="0">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oboto"/>
              <a:ea typeface="Roboto"/>
              <a:cs typeface="Roboto"/>
              <a:sym typeface="Roboto"/>
            </a:endParaRPr>
          </a:p>
        </p:txBody>
      </p:sp>
      <p:sp>
        <p:nvSpPr>
          <p:cNvPr id="21" name="Google Shape;21;p2"/>
          <p:cNvSpPr txBox="1">
            <a:spLocks noGrp="1"/>
          </p:cNvSpPr>
          <p:nvPr>
            <p:ph type="body" idx="2"/>
          </p:nvPr>
        </p:nvSpPr>
        <p:spPr>
          <a:xfrm>
            <a:off x="376518" y="6640449"/>
            <a:ext cx="4141787" cy="288925"/>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40"/>
              </a:spcBef>
              <a:spcAft>
                <a:spcPts val="0"/>
              </a:spcAft>
              <a:buSzPts val="2400"/>
              <a:buNone/>
              <a:defRPr sz="1600">
                <a:solidFill>
                  <a:schemeClr val="dk1"/>
                </a:solidFill>
                <a:latin typeface="Roboto Slab"/>
                <a:ea typeface="Roboto Slab"/>
                <a:cs typeface="Roboto Slab"/>
                <a:sym typeface="Roboto Slab"/>
              </a:defRPr>
            </a:lvl1pPr>
            <a:lvl2pPr marL="914400" lvl="1" indent="-228600" algn="l">
              <a:lnSpc>
                <a:spcPct val="100000"/>
              </a:lnSpc>
              <a:spcBef>
                <a:spcPts val="320"/>
              </a:spcBef>
              <a:spcAft>
                <a:spcPts val="0"/>
              </a:spcAft>
              <a:buSzPts val="2200"/>
              <a:buNone/>
              <a:defRPr/>
            </a:lvl2pPr>
            <a:lvl3pPr marL="1371600" lvl="2" indent="-228600" algn="l">
              <a:lnSpc>
                <a:spcPct val="100000"/>
              </a:lnSpc>
              <a:spcBef>
                <a:spcPts val="320"/>
              </a:spcBef>
              <a:spcAft>
                <a:spcPts val="0"/>
              </a:spcAft>
              <a:buSzPts val="2200"/>
              <a:buNone/>
              <a:defRPr/>
            </a:lvl3pPr>
            <a:lvl4pPr marL="1828800" lvl="3" indent="-228600" algn="l">
              <a:lnSpc>
                <a:spcPct val="100000"/>
              </a:lnSpc>
              <a:spcBef>
                <a:spcPts val="320"/>
              </a:spcBef>
              <a:spcAft>
                <a:spcPts val="0"/>
              </a:spcAft>
              <a:buSzPts val="1600"/>
              <a:buNone/>
              <a:defRPr/>
            </a:lvl4pPr>
            <a:lvl5pPr marL="2286000" lvl="4" indent="-228600" algn="l">
              <a:lnSpc>
                <a:spcPct val="100000"/>
              </a:lnSpc>
              <a:spcBef>
                <a:spcPts val="480"/>
              </a:spcBef>
              <a:spcAft>
                <a:spcPts val="0"/>
              </a:spcAft>
              <a:buClr>
                <a:schemeClr val="dk1"/>
              </a:buClr>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
          <p:cNvSpPr>
            <a:spLocks noGrp="1"/>
          </p:cNvSpPr>
          <p:nvPr>
            <p:ph type="pic" idx="3"/>
          </p:nvPr>
        </p:nvSpPr>
        <p:spPr>
          <a:xfrm>
            <a:off x="6390493" y="358775"/>
            <a:ext cx="6116511" cy="6135058"/>
          </a:xfrm>
          <a:prstGeom prst="rect">
            <a:avLst/>
          </a:prstGeom>
          <a:noFill/>
          <a:ln>
            <a:noFill/>
          </a:ln>
        </p:spPr>
        <p:txBody>
          <a:bodyPr spcFirstLastPara="1" wrap="square" lIns="274300" tIns="365750" rIns="91425" bIns="45700" anchor="ctr" anchorCtr="0">
            <a:noAutofit/>
          </a:bodyPr>
          <a:lstStyle>
            <a:lvl1pPr marR="0" lvl="0" algn="ctr" rtl="0">
              <a:lnSpc>
                <a:spcPct val="100000"/>
              </a:lnSpc>
              <a:spcBef>
                <a:spcPts val="720"/>
              </a:spcBef>
              <a:spcAft>
                <a:spcPts val="0"/>
              </a:spcAft>
              <a:buClr>
                <a:schemeClr val="dk1"/>
              </a:buClr>
              <a:buSzPts val="2400"/>
              <a:buFont typeface="Verdana"/>
              <a:buNone/>
              <a:defRPr sz="1800" b="0" i="0" u="none" strike="noStrike" cap="none">
                <a:solidFill>
                  <a:schemeClr val="dk1"/>
                </a:solidFill>
                <a:latin typeface="Roboto"/>
                <a:ea typeface="Roboto"/>
                <a:cs typeface="Roboto"/>
                <a:sym typeface="Roboto"/>
              </a:defRPr>
            </a:lvl1pPr>
            <a:lvl2pPr marR="0" lvl="1" algn="l" rtl="0">
              <a:lnSpc>
                <a:spcPct val="100000"/>
              </a:lnSpc>
              <a:spcBef>
                <a:spcPts val="320"/>
              </a:spcBef>
              <a:spcAft>
                <a:spcPts val="0"/>
              </a:spcAft>
              <a:buClr>
                <a:schemeClr val="dk1"/>
              </a:buClr>
              <a:buSzPts val="2200"/>
              <a:buFont typeface="Verdana"/>
              <a:buChar char="-"/>
              <a:defRPr sz="1600" b="0" i="0" u="none" strike="noStrike" cap="none">
                <a:solidFill>
                  <a:schemeClr val="dk1"/>
                </a:solidFill>
                <a:latin typeface="Roboto"/>
                <a:ea typeface="Roboto"/>
                <a:cs typeface="Roboto"/>
                <a:sym typeface="Roboto"/>
              </a:defRPr>
            </a:lvl2pPr>
            <a:lvl3pPr marR="0" lvl="2" algn="l" rtl="0">
              <a:lnSpc>
                <a:spcPct val="100000"/>
              </a:lnSpc>
              <a:spcBef>
                <a:spcPts val="320"/>
              </a:spcBef>
              <a:spcAft>
                <a:spcPts val="0"/>
              </a:spcAft>
              <a:buClr>
                <a:schemeClr val="dk1"/>
              </a:buClr>
              <a:buSzPts val="2200"/>
              <a:buFont typeface="Arial"/>
              <a:buChar char="8"/>
              <a:defRPr sz="1600" b="0" i="0" u="none" strike="noStrike" cap="none">
                <a:solidFill>
                  <a:schemeClr val="dk1"/>
                </a:solidFill>
                <a:latin typeface="Roboto"/>
                <a:ea typeface="Roboto"/>
                <a:cs typeface="Roboto"/>
                <a:sym typeface="Roboto"/>
              </a:defRPr>
            </a:lvl3pPr>
            <a:lvl4pPr marR="0" lvl="3" algn="l" rtl="0">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Roboto"/>
                <a:ea typeface="Roboto"/>
                <a:cs typeface="Roboto"/>
                <a:sym typeface="Roboto"/>
              </a:defRPr>
            </a:lvl4pPr>
            <a:lvl5pPr marR="0" lvl="4"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5pPr>
            <a:lvl6pPr marR="0" lvl="5"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6pPr>
            <a:lvl7pPr marR="0" lvl="6"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7pPr>
            <a:lvl8pPr marR="0" lvl="7"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8pPr>
            <a:lvl9pPr marR="0" lvl="8"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9pPr>
          </a:lstStyle>
          <a:p>
            <a:endParaRPr/>
          </a:p>
        </p:txBody>
      </p:sp>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Slide Solid Background">
  <p:cSld name="Quote Slide Solid Background">
    <p:bg>
      <p:bgPr>
        <a:solidFill>
          <a:schemeClr val="accent3"/>
        </a:soli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ctrTitle"/>
          </p:nvPr>
        </p:nvSpPr>
        <p:spPr>
          <a:xfrm>
            <a:off x="0" y="1721561"/>
            <a:ext cx="12841288" cy="3780000"/>
          </a:xfrm>
          <a:prstGeom prst="rect">
            <a:avLst/>
          </a:prstGeom>
          <a:noFill/>
          <a:ln>
            <a:noFill/>
          </a:ln>
        </p:spPr>
        <p:txBody>
          <a:bodyPr spcFirstLastPara="1" wrap="square" lIns="1920225" tIns="45700" rIns="1920225" bIns="45700" anchor="ctr" anchorCtr="0">
            <a:noAutofit/>
          </a:bodyPr>
          <a:lstStyle>
            <a:lvl1pPr lvl="0" algn="ctr">
              <a:lnSpc>
                <a:spcPct val="100000"/>
              </a:lnSpc>
              <a:spcBef>
                <a:spcPts val="0"/>
              </a:spcBef>
              <a:spcAft>
                <a:spcPts val="0"/>
              </a:spcAft>
              <a:buClr>
                <a:schemeClr val="dk2"/>
              </a:buClr>
              <a:buSzPts val="4600"/>
              <a:buFont typeface="Roboto Slab"/>
              <a:buNone/>
              <a:defRPr sz="4600"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 name="Google Shape;74;p11"/>
          <p:cNvGrpSpPr/>
          <p:nvPr/>
        </p:nvGrpSpPr>
        <p:grpSpPr>
          <a:xfrm>
            <a:off x="1569163" y="2024186"/>
            <a:ext cx="1557980" cy="1215725"/>
            <a:chOff x="1422137" y="1993089"/>
            <a:chExt cx="1200306" cy="936625"/>
          </a:xfrm>
        </p:grpSpPr>
        <p:grpSp>
          <p:nvGrpSpPr>
            <p:cNvPr id="75" name="Google Shape;75;p11"/>
            <p:cNvGrpSpPr/>
            <p:nvPr/>
          </p:nvGrpSpPr>
          <p:grpSpPr>
            <a:xfrm>
              <a:off x="1422137" y="1993089"/>
              <a:ext cx="554038" cy="936625"/>
              <a:chOff x="610" y="948"/>
              <a:chExt cx="349" cy="590"/>
            </a:xfrm>
          </p:grpSpPr>
          <p:sp>
            <p:nvSpPr>
              <p:cNvPr id="76" name="Google Shape;76;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77" name="Google Shape;77;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156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grpSp>
          <p:nvGrpSpPr>
            <p:cNvPr id="78" name="Google Shape;78;p11"/>
            <p:cNvGrpSpPr/>
            <p:nvPr/>
          </p:nvGrpSpPr>
          <p:grpSpPr>
            <a:xfrm>
              <a:off x="2068405" y="1993089"/>
              <a:ext cx="554038" cy="936625"/>
              <a:chOff x="610" y="948"/>
              <a:chExt cx="349" cy="590"/>
            </a:xfrm>
          </p:grpSpPr>
          <p:sp>
            <p:nvSpPr>
              <p:cNvPr id="79" name="Google Shape;79;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80" name="Google Shape;80;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235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grpSp>
      <p:grpSp>
        <p:nvGrpSpPr>
          <p:cNvPr id="81" name="Google Shape;81;p11"/>
          <p:cNvGrpSpPr/>
          <p:nvPr/>
        </p:nvGrpSpPr>
        <p:grpSpPr>
          <a:xfrm rot="10800000">
            <a:off x="9714078" y="2157617"/>
            <a:ext cx="1557980" cy="1215725"/>
            <a:chOff x="1422137" y="1993089"/>
            <a:chExt cx="1200306" cy="936625"/>
          </a:xfrm>
        </p:grpSpPr>
        <p:grpSp>
          <p:nvGrpSpPr>
            <p:cNvPr id="82" name="Google Shape;82;p11"/>
            <p:cNvGrpSpPr/>
            <p:nvPr/>
          </p:nvGrpSpPr>
          <p:grpSpPr>
            <a:xfrm>
              <a:off x="1422137" y="1993089"/>
              <a:ext cx="554038" cy="936625"/>
              <a:chOff x="610" y="948"/>
              <a:chExt cx="349" cy="590"/>
            </a:xfrm>
          </p:grpSpPr>
          <p:sp>
            <p:nvSpPr>
              <p:cNvPr id="83" name="Google Shape;83;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84" name="Google Shape;84;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156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grpSp>
          <p:nvGrpSpPr>
            <p:cNvPr id="85" name="Google Shape;85;p11"/>
            <p:cNvGrpSpPr/>
            <p:nvPr/>
          </p:nvGrpSpPr>
          <p:grpSpPr>
            <a:xfrm>
              <a:off x="2068405" y="1993089"/>
              <a:ext cx="554038" cy="936625"/>
              <a:chOff x="610" y="948"/>
              <a:chExt cx="349" cy="590"/>
            </a:xfrm>
          </p:grpSpPr>
          <p:sp>
            <p:nvSpPr>
              <p:cNvPr id="86" name="Google Shape;86;p11"/>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87" name="Google Shape;87;p11"/>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2352"/>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grpSp>
      <p:sp>
        <p:nvSpPr>
          <p:cNvPr id="88" name="Google Shape;88;p11"/>
          <p:cNvSpPr txBox="1">
            <a:spLocks noGrp="1"/>
          </p:cNvSpPr>
          <p:nvPr>
            <p:ph type="subTitle" idx="1"/>
          </p:nvPr>
        </p:nvSpPr>
        <p:spPr>
          <a:xfrm>
            <a:off x="0" y="5578763"/>
            <a:ext cx="12841288" cy="78047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720"/>
              </a:spcBef>
              <a:spcAft>
                <a:spcPts val="0"/>
              </a:spcAft>
              <a:buSzPts val="2400"/>
              <a:buNone/>
              <a:defRPr sz="1800">
                <a:solidFill>
                  <a:schemeClr val="dk2"/>
                </a:solidFill>
              </a:defRPr>
            </a:lvl1pPr>
            <a:lvl2pPr lvl="1" algn="ctr">
              <a:lnSpc>
                <a:spcPct val="100000"/>
              </a:lnSpc>
              <a:spcBef>
                <a:spcPts val="400"/>
              </a:spcBef>
              <a:spcAft>
                <a:spcPts val="0"/>
              </a:spcAft>
              <a:buSzPts val="2200"/>
              <a:buNone/>
              <a:defRPr sz="2000"/>
            </a:lvl2pPr>
            <a:lvl3pPr lvl="2" algn="ctr">
              <a:lnSpc>
                <a:spcPct val="100000"/>
              </a:lnSpc>
              <a:spcBef>
                <a:spcPts val="360"/>
              </a:spcBef>
              <a:spcAft>
                <a:spcPts val="0"/>
              </a:spcAft>
              <a:buSzPts val="2200"/>
              <a:buNone/>
              <a:defRPr sz="1800"/>
            </a:lvl3pPr>
            <a:lvl4pPr lvl="3" algn="ctr">
              <a:lnSpc>
                <a:spcPct val="100000"/>
              </a:lnSpc>
              <a:spcBef>
                <a:spcPts val="320"/>
              </a:spcBef>
              <a:spcAft>
                <a:spcPts val="0"/>
              </a:spcAft>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a:endParaRPr/>
          </a:p>
        </p:txBody>
      </p:sp>
      <p:sp>
        <p:nvSpPr>
          <p:cNvPr id="89" name="Google Shape;89;p11"/>
          <p:cNvSpPr/>
          <p:nvPr/>
        </p:nvSpPr>
        <p:spPr>
          <a:xfrm>
            <a:off x="0" y="-1"/>
            <a:ext cx="12841288" cy="7223125"/>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Roboto Slab"/>
              <a:ea typeface="Roboto Slab"/>
              <a:cs typeface="Roboto Slab"/>
              <a:sym typeface="Roboto Slab"/>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age">
  <p:cSld name="Blank Page">
    <p:spTree>
      <p:nvGrpSpPr>
        <p:cNvPr id="1" name="Shape 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with a slidebar option">
  <p:cSld name="Title with a slidebar option">
    <p:spTree>
      <p:nvGrpSpPr>
        <p:cNvPr id="1" name="Shape 91"/>
        <p:cNvGrpSpPr/>
        <p:nvPr/>
      </p:nvGrpSpPr>
      <p:grpSpPr>
        <a:xfrm>
          <a:off x="0" y="0"/>
          <a:ext cx="0" cy="0"/>
          <a:chOff x="0" y="0"/>
          <a:chExt cx="0" cy="0"/>
        </a:xfrm>
      </p:grpSpPr>
      <p:sp>
        <p:nvSpPr>
          <p:cNvPr id="92" name="Google Shape;92;p13"/>
          <p:cNvSpPr/>
          <p:nvPr/>
        </p:nvSpPr>
        <p:spPr>
          <a:xfrm>
            <a:off x="11973643"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93" name="Google Shape;93;p13"/>
          <p:cNvCxnSpPr/>
          <p:nvPr/>
        </p:nvCxnSpPr>
        <p:spPr>
          <a:xfrm>
            <a:off x="2230438" y="6585155"/>
            <a:ext cx="10235406" cy="0"/>
          </a:xfrm>
          <a:prstGeom prst="straightConnector1">
            <a:avLst/>
          </a:prstGeom>
          <a:noFill/>
          <a:ln w="9525" cap="flat" cmpd="sng">
            <a:solidFill>
              <a:schemeClr val="dk1"/>
            </a:solidFill>
            <a:prstDash val="solid"/>
            <a:round/>
            <a:headEnd type="none" w="sm" len="sm"/>
            <a:tailEnd type="none" w="sm" len="sm"/>
          </a:ln>
        </p:spPr>
      </p:cxnSp>
      <p:pic>
        <p:nvPicPr>
          <p:cNvPr id="94" name="Google Shape;94;p13"/>
          <p:cNvPicPr preferRelativeResize="0"/>
          <p:nvPr/>
        </p:nvPicPr>
        <p:blipFill rotWithShape="1">
          <a:blip r:embed="rId2">
            <a:alphaModFix/>
          </a:blip>
          <a:srcRect/>
          <a:stretch/>
        </p:blipFill>
        <p:spPr>
          <a:xfrm>
            <a:off x="2230438" y="6702265"/>
            <a:ext cx="1331976" cy="228600"/>
          </a:xfrm>
          <a:prstGeom prst="rect">
            <a:avLst/>
          </a:prstGeom>
          <a:noFill/>
          <a:ln>
            <a:noFill/>
          </a:ln>
        </p:spPr>
      </p:pic>
      <p:sp>
        <p:nvSpPr>
          <p:cNvPr id="95" name="Google Shape;95;p13"/>
          <p:cNvSpPr txBox="1">
            <a:spLocks noGrp="1"/>
          </p:cNvSpPr>
          <p:nvPr>
            <p:ph type="title"/>
          </p:nvPr>
        </p:nvSpPr>
        <p:spPr>
          <a:xfrm>
            <a:off x="2230438" y="567058"/>
            <a:ext cx="7080524"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6" name="Google Shape;96;p13"/>
          <p:cNvCxnSpPr/>
          <p:nvPr/>
        </p:nvCxnSpPr>
        <p:spPr>
          <a:xfrm>
            <a:off x="2230438" y="463763"/>
            <a:ext cx="10235406"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ull Page Photo">
  <p:cSld name="Full Page Photo">
    <p:spTree>
      <p:nvGrpSpPr>
        <p:cNvPr id="1" name="Shape 97"/>
        <p:cNvGrpSpPr/>
        <p:nvPr/>
      </p:nvGrpSpPr>
      <p:grpSpPr>
        <a:xfrm>
          <a:off x="0" y="0"/>
          <a:ext cx="0" cy="0"/>
          <a:chOff x="0" y="0"/>
          <a:chExt cx="0" cy="0"/>
        </a:xfrm>
      </p:grpSpPr>
      <p:sp>
        <p:nvSpPr>
          <p:cNvPr id="98" name="Google Shape;98;p14"/>
          <p:cNvSpPr>
            <a:spLocks noGrp="1"/>
          </p:cNvSpPr>
          <p:nvPr>
            <p:ph type="pic" idx="2"/>
          </p:nvPr>
        </p:nvSpPr>
        <p:spPr>
          <a:xfrm>
            <a:off x="477044" y="430311"/>
            <a:ext cx="11887200" cy="642524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800"/>
              </a:spcBef>
              <a:spcAft>
                <a:spcPts val="0"/>
              </a:spcAft>
              <a:buClr>
                <a:schemeClr val="dk1"/>
              </a:buClr>
              <a:buSzPts val="2400"/>
              <a:buFont typeface="Verdana"/>
              <a:buNone/>
              <a:defRPr sz="2000" b="1" i="0" u="none" strike="noStrike" cap="none">
                <a:solidFill>
                  <a:schemeClr val="lt2"/>
                </a:solidFill>
                <a:latin typeface="Roboto"/>
                <a:ea typeface="Roboto"/>
                <a:cs typeface="Roboto"/>
                <a:sym typeface="Roboto"/>
              </a:defRPr>
            </a:lvl1pPr>
            <a:lvl2pPr marR="0" lvl="1" algn="l" rtl="0">
              <a:lnSpc>
                <a:spcPct val="100000"/>
              </a:lnSpc>
              <a:spcBef>
                <a:spcPts val="320"/>
              </a:spcBef>
              <a:spcAft>
                <a:spcPts val="0"/>
              </a:spcAft>
              <a:buClr>
                <a:schemeClr val="dk1"/>
              </a:buClr>
              <a:buSzPts val="2200"/>
              <a:buFont typeface="Verdana"/>
              <a:buChar char="-"/>
              <a:defRPr sz="1600" b="0" i="0" u="none" strike="noStrike" cap="none">
                <a:solidFill>
                  <a:schemeClr val="dk1"/>
                </a:solidFill>
                <a:latin typeface="Roboto"/>
                <a:ea typeface="Roboto"/>
                <a:cs typeface="Roboto"/>
                <a:sym typeface="Roboto"/>
              </a:defRPr>
            </a:lvl2pPr>
            <a:lvl3pPr marR="0" lvl="2" algn="l" rtl="0">
              <a:lnSpc>
                <a:spcPct val="100000"/>
              </a:lnSpc>
              <a:spcBef>
                <a:spcPts val="320"/>
              </a:spcBef>
              <a:spcAft>
                <a:spcPts val="0"/>
              </a:spcAft>
              <a:buClr>
                <a:schemeClr val="dk1"/>
              </a:buClr>
              <a:buSzPts val="2200"/>
              <a:buFont typeface="Arial"/>
              <a:buChar char="8"/>
              <a:defRPr sz="1600" b="0" i="0" u="none" strike="noStrike" cap="none">
                <a:solidFill>
                  <a:schemeClr val="dk1"/>
                </a:solidFill>
                <a:latin typeface="Roboto"/>
                <a:ea typeface="Roboto"/>
                <a:cs typeface="Roboto"/>
                <a:sym typeface="Roboto"/>
              </a:defRPr>
            </a:lvl3pPr>
            <a:lvl4pPr marR="0" lvl="3" algn="l" rtl="0">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Roboto"/>
                <a:ea typeface="Roboto"/>
                <a:cs typeface="Roboto"/>
                <a:sym typeface="Roboto"/>
              </a:defRPr>
            </a:lvl4pPr>
            <a:lvl5pPr marR="0" lvl="4"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5pPr>
            <a:lvl6pPr marR="0" lvl="5"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6pPr>
            <a:lvl7pPr marR="0" lvl="6"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7pPr>
            <a:lvl8pPr marR="0" lvl="7"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8pPr>
            <a:lvl9pPr marR="0" lvl="8"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9pPr>
          </a:lstStyle>
          <a:p>
            <a:endParaRPr/>
          </a:p>
        </p:txBody>
      </p:sp>
      <p:sp>
        <p:nvSpPr>
          <p:cNvPr id="99" name="Google Shape;99;p14"/>
          <p:cNvSpPr txBox="1">
            <a:spLocks noGrp="1"/>
          </p:cNvSpPr>
          <p:nvPr>
            <p:ph type="title"/>
          </p:nvPr>
        </p:nvSpPr>
        <p:spPr>
          <a:xfrm>
            <a:off x="789279" y="737176"/>
            <a:ext cx="6129806" cy="41271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2"/>
              </a:buClr>
              <a:buSzPts val="3600"/>
              <a:buFont typeface="Roboto Slab"/>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14"/>
          <p:cNvCxnSpPr/>
          <p:nvPr/>
        </p:nvCxnSpPr>
        <p:spPr>
          <a:xfrm>
            <a:off x="477044" y="455926"/>
            <a:ext cx="11887200"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accent3"/>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4001588" y="3110096"/>
            <a:ext cx="4798701" cy="621106"/>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Clr>
                <a:schemeClr val="accent2"/>
              </a:buClr>
              <a:buSzPts val="6000"/>
              <a:buFont typeface="Roboto Slab"/>
              <a:buNone/>
              <a:defRPr sz="6000"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3" name="Google Shape;103;p15"/>
          <p:cNvPicPr preferRelativeResize="0"/>
          <p:nvPr/>
        </p:nvPicPr>
        <p:blipFill rotWithShape="1">
          <a:blip r:embed="rId2">
            <a:alphaModFix/>
          </a:blip>
          <a:srcRect/>
          <a:stretch/>
        </p:blipFill>
        <p:spPr>
          <a:xfrm>
            <a:off x="5475688" y="6221651"/>
            <a:ext cx="1889912" cy="33921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375444" y="567058"/>
            <a:ext cx="11887200"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25"/>
        <p:cNvGrpSpPr/>
        <p:nvPr/>
      </p:nvGrpSpPr>
      <p:grpSpPr>
        <a:xfrm>
          <a:off x="0" y="0"/>
          <a:ext cx="0" cy="0"/>
          <a:chOff x="0" y="0"/>
          <a:chExt cx="0" cy="0"/>
        </a:xfrm>
      </p:grpSpPr>
      <p:sp>
        <p:nvSpPr>
          <p:cNvPr id="26" name="Google Shape;26;p4"/>
          <p:cNvSpPr/>
          <p:nvPr/>
        </p:nvSpPr>
        <p:spPr>
          <a:xfrm>
            <a:off x="1885838" y="620396"/>
            <a:ext cx="10955450" cy="6602729"/>
          </a:xfrm>
          <a:prstGeom prst="rect">
            <a:avLst/>
          </a:prstGeom>
          <a:solidFill>
            <a:schemeClr val="dk2"/>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Roboto Slab"/>
              <a:ea typeface="Roboto Slab"/>
              <a:cs typeface="Roboto Slab"/>
              <a:sym typeface="Roboto Slab"/>
            </a:endParaRPr>
          </a:p>
        </p:txBody>
      </p:sp>
      <p:sp>
        <p:nvSpPr>
          <p:cNvPr id="27" name="Google Shape;27;p4"/>
          <p:cNvSpPr txBox="1">
            <a:spLocks noGrp="1"/>
          </p:cNvSpPr>
          <p:nvPr>
            <p:ph type="ctrTitle"/>
          </p:nvPr>
        </p:nvSpPr>
        <p:spPr>
          <a:xfrm>
            <a:off x="2478657" y="924570"/>
            <a:ext cx="8680410" cy="1646102"/>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3"/>
              </a:buClr>
              <a:buSzPts val="5400"/>
              <a:buFont typeface="Roboto Slab"/>
              <a:buNone/>
              <a:defRPr sz="54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2478657" y="6093208"/>
            <a:ext cx="6791864" cy="704406"/>
          </a:xfrm>
          <a:prstGeom prst="rect">
            <a:avLst/>
          </a:prstGeom>
          <a:noFill/>
          <a:ln>
            <a:noFill/>
          </a:ln>
        </p:spPr>
        <p:txBody>
          <a:bodyPr spcFirstLastPara="1" wrap="square" lIns="0" tIns="0" rIns="0" bIns="0" anchor="b" anchorCtr="0">
            <a:noAutofit/>
          </a:bodyPr>
          <a:lstStyle>
            <a:lvl1pPr lvl="0" algn="l">
              <a:lnSpc>
                <a:spcPct val="100000"/>
              </a:lnSpc>
              <a:spcBef>
                <a:spcPts val="1120"/>
              </a:spcBef>
              <a:spcAft>
                <a:spcPts val="0"/>
              </a:spcAft>
              <a:buSzPts val="2400"/>
              <a:buNone/>
              <a:defRPr sz="2800" b="0">
                <a:solidFill>
                  <a:schemeClr val="accent3"/>
                </a:solidFill>
                <a:latin typeface="Roboto"/>
                <a:ea typeface="Roboto"/>
                <a:cs typeface="Roboto"/>
                <a:sym typeface="Roboto"/>
              </a:defRPr>
            </a:lvl1pPr>
            <a:lvl2pPr lvl="1" algn="ctr">
              <a:lnSpc>
                <a:spcPct val="100000"/>
              </a:lnSpc>
              <a:spcBef>
                <a:spcPts val="320"/>
              </a:spcBef>
              <a:spcAft>
                <a:spcPts val="0"/>
              </a:spcAft>
              <a:buSzPts val="2200"/>
              <a:buNone/>
              <a:defRPr>
                <a:solidFill>
                  <a:srgbClr val="898989"/>
                </a:solidFill>
              </a:defRPr>
            </a:lvl2pPr>
            <a:lvl3pPr lvl="2" algn="ctr">
              <a:lnSpc>
                <a:spcPct val="100000"/>
              </a:lnSpc>
              <a:spcBef>
                <a:spcPts val="320"/>
              </a:spcBef>
              <a:spcAft>
                <a:spcPts val="0"/>
              </a:spcAft>
              <a:buSzPts val="2200"/>
              <a:buNone/>
              <a:defRPr>
                <a:solidFill>
                  <a:srgbClr val="898989"/>
                </a:solidFill>
              </a:defRPr>
            </a:lvl3pPr>
            <a:lvl4pPr lvl="3" algn="ctr">
              <a:lnSpc>
                <a:spcPct val="100000"/>
              </a:lnSpc>
              <a:spcBef>
                <a:spcPts val="320"/>
              </a:spcBef>
              <a:spcAft>
                <a:spcPts val="0"/>
              </a:spcAft>
              <a:buSzPts val="1600"/>
              <a:buNone/>
              <a:defRPr>
                <a:solidFill>
                  <a:srgbClr val="898989"/>
                </a:solidFill>
              </a:defRPr>
            </a:lvl4pPr>
            <a:lvl5pPr lvl="4" algn="ctr">
              <a:lnSpc>
                <a:spcPct val="100000"/>
              </a:lnSpc>
              <a:spcBef>
                <a:spcPts val="480"/>
              </a:spcBef>
              <a:spcAft>
                <a:spcPts val="0"/>
              </a:spcAft>
              <a:buClr>
                <a:srgbClr val="898989"/>
              </a:buClr>
              <a:buSzPts val="2400"/>
              <a:buNone/>
              <a:defRPr>
                <a:solidFill>
                  <a:srgbClr val="898989"/>
                </a:solidFill>
              </a:defRPr>
            </a:lvl5pPr>
            <a:lvl6pPr lvl="5" algn="ctr">
              <a:lnSpc>
                <a:spcPct val="100000"/>
              </a:lnSpc>
              <a:spcBef>
                <a:spcPts val="420"/>
              </a:spcBef>
              <a:spcAft>
                <a:spcPts val="0"/>
              </a:spcAft>
              <a:buClr>
                <a:srgbClr val="898989"/>
              </a:buClr>
              <a:buSzPts val="2100"/>
              <a:buNone/>
              <a:defRPr>
                <a:solidFill>
                  <a:srgbClr val="898989"/>
                </a:solidFill>
              </a:defRPr>
            </a:lvl6pPr>
            <a:lvl7pPr lvl="6" algn="ctr">
              <a:lnSpc>
                <a:spcPct val="100000"/>
              </a:lnSpc>
              <a:spcBef>
                <a:spcPts val="420"/>
              </a:spcBef>
              <a:spcAft>
                <a:spcPts val="0"/>
              </a:spcAft>
              <a:buClr>
                <a:srgbClr val="898989"/>
              </a:buClr>
              <a:buSzPts val="2100"/>
              <a:buNone/>
              <a:defRPr>
                <a:solidFill>
                  <a:srgbClr val="898989"/>
                </a:solidFill>
              </a:defRPr>
            </a:lvl7pPr>
            <a:lvl8pPr lvl="7" algn="ctr">
              <a:lnSpc>
                <a:spcPct val="100000"/>
              </a:lnSpc>
              <a:spcBef>
                <a:spcPts val="420"/>
              </a:spcBef>
              <a:spcAft>
                <a:spcPts val="0"/>
              </a:spcAft>
              <a:buClr>
                <a:srgbClr val="898989"/>
              </a:buClr>
              <a:buSzPts val="2100"/>
              <a:buNone/>
              <a:defRPr>
                <a:solidFill>
                  <a:srgbClr val="898989"/>
                </a:solidFill>
              </a:defRPr>
            </a:lvl8pPr>
            <a:lvl9pPr lvl="8" algn="ctr">
              <a:lnSpc>
                <a:spcPct val="100000"/>
              </a:lnSpc>
              <a:spcBef>
                <a:spcPts val="420"/>
              </a:spcBef>
              <a:spcAft>
                <a:spcPts val="0"/>
              </a:spcAft>
              <a:buClr>
                <a:srgbClr val="898989"/>
              </a:buClr>
              <a:buSzPts val="2100"/>
              <a:buNone/>
              <a:defRPr>
                <a:solidFill>
                  <a:srgbClr val="898989"/>
                </a:solidFill>
              </a:defRPr>
            </a:lvl9pPr>
          </a:lstStyle>
          <a:p>
            <a:endParaRPr/>
          </a:p>
        </p:txBody>
      </p:sp>
      <p:sp>
        <p:nvSpPr>
          <p:cNvPr id="29" name="Google Shape;29;p4"/>
          <p:cNvSpPr txBox="1">
            <a:spLocks noGrp="1"/>
          </p:cNvSpPr>
          <p:nvPr>
            <p:ph type="body" idx="2"/>
          </p:nvPr>
        </p:nvSpPr>
        <p:spPr>
          <a:xfrm>
            <a:off x="10760018" y="6479875"/>
            <a:ext cx="1529750" cy="317739"/>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560"/>
              </a:spcBef>
              <a:spcAft>
                <a:spcPts val="0"/>
              </a:spcAft>
              <a:buSzPts val="2400"/>
              <a:buNone/>
              <a:defRPr sz="1400">
                <a:solidFill>
                  <a:schemeClr val="accent3"/>
                </a:solidFill>
                <a:latin typeface="Roboto Slab"/>
                <a:ea typeface="Roboto Slab"/>
                <a:cs typeface="Roboto Slab"/>
                <a:sym typeface="Roboto Slab"/>
              </a:defRPr>
            </a:lvl1pPr>
            <a:lvl2pPr marL="914400" lvl="1" indent="-228600" algn="l">
              <a:lnSpc>
                <a:spcPct val="100000"/>
              </a:lnSpc>
              <a:spcBef>
                <a:spcPts val="320"/>
              </a:spcBef>
              <a:spcAft>
                <a:spcPts val="0"/>
              </a:spcAft>
              <a:buSzPts val="2200"/>
              <a:buNone/>
              <a:defRPr/>
            </a:lvl2pPr>
            <a:lvl3pPr marL="1371600" lvl="2" indent="-228600" algn="l">
              <a:lnSpc>
                <a:spcPct val="100000"/>
              </a:lnSpc>
              <a:spcBef>
                <a:spcPts val="320"/>
              </a:spcBef>
              <a:spcAft>
                <a:spcPts val="0"/>
              </a:spcAft>
              <a:buSzPts val="2200"/>
              <a:buNone/>
              <a:defRPr/>
            </a:lvl3pPr>
            <a:lvl4pPr marL="1828800" lvl="3" indent="-228600" algn="l">
              <a:lnSpc>
                <a:spcPct val="100000"/>
              </a:lnSpc>
              <a:spcBef>
                <a:spcPts val="320"/>
              </a:spcBef>
              <a:spcAft>
                <a:spcPts val="0"/>
              </a:spcAft>
              <a:buSzPts val="1600"/>
              <a:buNone/>
              <a:defRPr/>
            </a:lvl4pPr>
            <a:lvl5pPr marL="2286000" lvl="4" indent="-228600" algn="l">
              <a:lnSpc>
                <a:spcPct val="100000"/>
              </a:lnSpc>
              <a:spcBef>
                <a:spcPts val="480"/>
              </a:spcBef>
              <a:spcAft>
                <a:spcPts val="0"/>
              </a:spcAft>
              <a:buClr>
                <a:schemeClr val="dk1"/>
              </a:buClr>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body" idx="3"/>
          </p:nvPr>
        </p:nvSpPr>
        <p:spPr>
          <a:xfrm>
            <a:off x="255263" y="6479875"/>
            <a:ext cx="1529750" cy="317739"/>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560"/>
              </a:spcBef>
              <a:spcAft>
                <a:spcPts val="0"/>
              </a:spcAft>
              <a:buSzPts val="2400"/>
              <a:buNone/>
              <a:defRPr sz="1400">
                <a:solidFill>
                  <a:schemeClr val="dk2"/>
                </a:solidFill>
                <a:latin typeface="Roboto Slab"/>
                <a:ea typeface="Roboto Slab"/>
                <a:cs typeface="Roboto Slab"/>
                <a:sym typeface="Roboto Slab"/>
              </a:defRPr>
            </a:lvl1pPr>
            <a:lvl2pPr marL="914400" lvl="1" indent="-228600" algn="l">
              <a:lnSpc>
                <a:spcPct val="100000"/>
              </a:lnSpc>
              <a:spcBef>
                <a:spcPts val="320"/>
              </a:spcBef>
              <a:spcAft>
                <a:spcPts val="0"/>
              </a:spcAft>
              <a:buSzPts val="2200"/>
              <a:buNone/>
              <a:defRPr/>
            </a:lvl2pPr>
            <a:lvl3pPr marL="1371600" lvl="2" indent="-228600" algn="l">
              <a:lnSpc>
                <a:spcPct val="100000"/>
              </a:lnSpc>
              <a:spcBef>
                <a:spcPts val="320"/>
              </a:spcBef>
              <a:spcAft>
                <a:spcPts val="0"/>
              </a:spcAft>
              <a:buSzPts val="2200"/>
              <a:buNone/>
              <a:defRPr/>
            </a:lvl3pPr>
            <a:lvl4pPr marL="1828800" lvl="3" indent="-228600" algn="l">
              <a:lnSpc>
                <a:spcPct val="100000"/>
              </a:lnSpc>
              <a:spcBef>
                <a:spcPts val="320"/>
              </a:spcBef>
              <a:spcAft>
                <a:spcPts val="0"/>
              </a:spcAft>
              <a:buSzPts val="1600"/>
              <a:buNone/>
              <a:defRPr/>
            </a:lvl4pPr>
            <a:lvl5pPr marL="2286000" lvl="4" indent="-228600" algn="l">
              <a:lnSpc>
                <a:spcPct val="100000"/>
              </a:lnSpc>
              <a:spcBef>
                <a:spcPts val="480"/>
              </a:spcBef>
              <a:spcAft>
                <a:spcPts val="0"/>
              </a:spcAft>
              <a:buClr>
                <a:schemeClr val="dk1"/>
              </a:buClr>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1" name="Google Shape;31;p4"/>
          <p:cNvPicPr preferRelativeResize="0"/>
          <p:nvPr/>
        </p:nvPicPr>
        <p:blipFill rotWithShape="1">
          <a:blip r:embed="rId2">
            <a:alphaModFix/>
          </a:blip>
          <a:srcRect/>
          <a:stretch/>
        </p:blipFill>
        <p:spPr>
          <a:xfrm>
            <a:off x="0" y="0"/>
            <a:ext cx="1885838" cy="6203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ata Right">
  <p:cSld name="Data Right">
    <p:spTree>
      <p:nvGrpSpPr>
        <p:cNvPr id="1" name="Shape 32"/>
        <p:cNvGrpSpPr/>
        <p:nvPr/>
      </p:nvGrpSpPr>
      <p:grpSpPr>
        <a:xfrm>
          <a:off x="0" y="0"/>
          <a:ext cx="0" cy="0"/>
          <a:chOff x="0" y="0"/>
          <a:chExt cx="0" cy="0"/>
        </a:xfrm>
      </p:grpSpPr>
      <p:cxnSp>
        <p:nvCxnSpPr>
          <p:cNvPr id="33" name="Google Shape;33;p5"/>
          <p:cNvCxnSpPr/>
          <p:nvPr/>
        </p:nvCxnSpPr>
        <p:spPr>
          <a:xfrm>
            <a:off x="375444" y="455926"/>
            <a:ext cx="6191611" cy="0"/>
          </a:xfrm>
          <a:prstGeom prst="straightConnector1">
            <a:avLst/>
          </a:prstGeom>
          <a:noFill/>
          <a:ln w="66675" cap="flat" cmpd="sng">
            <a:solidFill>
              <a:schemeClr val="accent3"/>
            </a:solidFill>
            <a:prstDash val="solid"/>
            <a:round/>
            <a:headEnd type="none" w="sm" len="sm"/>
            <a:tailEnd type="none" w="sm" len="sm"/>
          </a:ln>
        </p:spPr>
      </p:cxnSp>
      <p:sp>
        <p:nvSpPr>
          <p:cNvPr id="34" name="Google Shape;34;p5"/>
          <p:cNvSpPr/>
          <p:nvPr/>
        </p:nvSpPr>
        <p:spPr>
          <a:xfrm>
            <a:off x="6912864" y="0"/>
            <a:ext cx="5928423" cy="7223125"/>
          </a:xfrm>
          <a:prstGeom prst="rect">
            <a:avLst/>
          </a:prstGeom>
          <a:solidFill>
            <a:srgbClr val="F8F8F8"/>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oboto"/>
              <a:ea typeface="Roboto"/>
              <a:cs typeface="Roboto"/>
              <a:sym typeface="Roboto"/>
            </a:endParaRPr>
          </a:p>
        </p:txBody>
      </p:sp>
      <p:sp>
        <p:nvSpPr>
          <p:cNvPr id="35" name="Google Shape;35;p5"/>
          <p:cNvSpPr/>
          <p:nvPr/>
        </p:nvSpPr>
        <p:spPr>
          <a:xfrm>
            <a:off x="6033290"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36" name="Google Shape;36;p5"/>
          <p:cNvCxnSpPr/>
          <p:nvPr/>
        </p:nvCxnSpPr>
        <p:spPr>
          <a:xfrm>
            <a:off x="392837" y="6585155"/>
            <a:ext cx="6132654" cy="0"/>
          </a:xfrm>
          <a:prstGeom prst="straightConnector1">
            <a:avLst/>
          </a:prstGeom>
          <a:noFill/>
          <a:ln w="9525" cap="flat" cmpd="sng">
            <a:solidFill>
              <a:schemeClr val="dk1"/>
            </a:solidFill>
            <a:prstDash val="solid"/>
            <a:round/>
            <a:headEnd type="none" w="sm" len="sm"/>
            <a:tailEnd type="none" w="sm" len="sm"/>
          </a:ln>
        </p:spPr>
      </p:cxnSp>
      <p:pic>
        <p:nvPicPr>
          <p:cNvPr id="37" name="Google Shape;37;p5"/>
          <p:cNvPicPr preferRelativeResize="0"/>
          <p:nvPr/>
        </p:nvPicPr>
        <p:blipFill rotWithShape="1">
          <a:blip r:embed="rId2">
            <a:alphaModFix/>
          </a:blip>
          <a:srcRect/>
          <a:stretch/>
        </p:blipFill>
        <p:spPr>
          <a:xfrm>
            <a:off x="392837" y="6702265"/>
            <a:ext cx="1331976" cy="228600"/>
          </a:xfrm>
          <a:prstGeom prst="rect">
            <a:avLst/>
          </a:prstGeom>
          <a:noFill/>
          <a:ln>
            <a:noFill/>
          </a:ln>
        </p:spPr>
      </p:pic>
      <p:sp>
        <p:nvSpPr>
          <p:cNvPr id="38" name="Google Shape;38;p5"/>
          <p:cNvSpPr txBox="1">
            <a:spLocks noGrp="1"/>
          </p:cNvSpPr>
          <p:nvPr>
            <p:ph type="title"/>
          </p:nvPr>
        </p:nvSpPr>
        <p:spPr>
          <a:xfrm>
            <a:off x="372055" y="567058"/>
            <a:ext cx="6174218"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Highlight Area Left">
  <p:cSld name="Highlight Area Left">
    <p:spTree>
      <p:nvGrpSpPr>
        <p:cNvPr id="1" name="Shape 39"/>
        <p:cNvGrpSpPr/>
        <p:nvPr/>
      </p:nvGrpSpPr>
      <p:grpSpPr>
        <a:xfrm>
          <a:off x="0" y="0"/>
          <a:ext cx="0" cy="0"/>
          <a:chOff x="0" y="0"/>
          <a:chExt cx="0" cy="0"/>
        </a:xfrm>
      </p:grpSpPr>
      <p:sp>
        <p:nvSpPr>
          <p:cNvPr id="40" name="Google Shape;40;p6"/>
          <p:cNvSpPr/>
          <p:nvPr/>
        </p:nvSpPr>
        <p:spPr>
          <a:xfrm>
            <a:off x="0" y="0"/>
            <a:ext cx="4789283" cy="7223125"/>
          </a:xfrm>
          <a:prstGeom prst="rect">
            <a:avLst/>
          </a:prstGeom>
          <a:solidFill>
            <a:schemeClr val="accent3"/>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oboto"/>
              <a:ea typeface="Roboto"/>
              <a:cs typeface="Roboto"/>
              <a:sym typeface="Roboto"/>
            </a:endParaRPr>
          </a:p>
        </p:txBody>
      </p:sp>
      <p:sp>
        <p:nvSpPr>
          <p:cNvPr id="41" name="Google Shape;41;p6"/>
          <p:cNvSpPr/>
          <p:nvPr/>
        </p:nvSpPr>
        <p:spPr>
          <a:xfrm>
            <a:off x="11973643"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42" name="Google Shape;42;p6"/>
          <p:cNvCxnSpPr/>
          <p:nvPr/>
        </p:nvCxnSpPr>
        <p:spPr>
          <a:xfrm>
            <a:off x="5182120" y="6585155"/>
            <a:ext cx="7283724" cy="0"/>
          </a:xfrm>
          <a:prstGeom prst="straightConnector1">
            <a:avLst/>
          </a:prstGeom>
          <a:noFill/>
          <a:ln w="9525" cap="flat" cmpd="sng">
            <a:solidFill>
              <a:schemeClr val="dk1"/>
            </a:solidFill>
            <a:prstDash val="solid"/>
            <a:round/>
            <a:headEnd type="none" w="sm" len="sm"/>
            <a:tailEnd type="none" w="sm" len="sm"/>
          </a:ln>
        </p:spPr>
      </p:cxnSp>
      <p:pic>
        <p:nvPicPr>
          <p:cNvPr id="43" name="Google Shape;43;p6"/>
          <p:cNvPicPr preferRelativeResize="0"/>
          <p:nvPr/>
        </p:nvPicPr>
        <p:blipFill rotWithShape="1">
          <a:blip r:embed="rId2">
            <a:alphaModFix/>
          </a:blip>
          <a:srcRect/>
          <a:stretch/>
        </p:blipFill>
        <p:spPr>
          <a:xfrm>
            <a:off x="5182120" y="6702265"/>
            <a:ext cx="1331976" cy="228600"/>
          </a:xfrm>
          <a:prstGeom prst="rect">
            <a:avLst/>
          </a:prstGeom>
          <a:noFill/>
          <a:ln>
            <a:noFill/>
          </a:ln>
        </p:spPr>
      </p:pic>
      <p:sp>
        <p:nvSpPr>
          <p:cNvPr id="44" name="Google Shape;44;p6"/>
          <p:cNvSpPr txBox="1">
            <a:spLocks noGrp="1"/>
          </p:cNvSpPr>
          <p:nvPr>
            <p:ph type="title"/>
          </p:nvPr>
        </p:nvSpPr>
        <p:spPr>
          <a:xfrm>
            <a:off x="5182120" y="567058"/>
            <a:ext cx="7080524"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5" name="Google Shape;45;p6"/>
          <p:cNvCxnSpPr/>
          <p:nvPr/>
        </p:nvCxnSpPr>
        <p:spPr>
          <a:xfrm>
            <a:off x="5182120" y="455926"/>
            <a:ext cx="7283724" cy="7837"/>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Highlight Area Right">
  <p:cSld name="Highlight Area Right">
    <p:spTree>
      <p:nvGrpSpPr>
        <p:cNvPr id="1" name="Shape 46"/>
        <p:cNvGrpSpPr/>
        <p:nvPr/>
      </p:nvGrpSpPr>
      <p:grpSpPr>
        <a:xfrm>
          <a:off x="0" y="0"/>
          <a:ext cx="0" cy="0"/>
          <a:chOff x="0" y="0"/>
          <a:chExt cx="0" cy="0"/>
        </a:xfrm>
      </p:grpSpPr>
      <p:sp>
        <p:nvSpPr>
          <p:cNvPr id="47" name="Google Shape;47;p7"/>
          <p:cNvSpPr/>
          <p:nvPr/>
        </p:nvSpPr>
        <p:spPr>
          <a:xfrm>
            <a:off x="6912864" y="0"/>
            <a:ext cx="5928423" cy="7223125"/>
          </a:xfrm>
          <a:prstGeom prst="rect">
            <a:avLst/>
          </a:prstGeom>
          <a:solidFill>
            <a:schemeClr val="accent3"/>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oboto"/>
              <a:ea typeface="Roboto"/>
              <a:cs typeface="Roboto"/>
              <a:sym typeface="Roboto"/>
            </a:endParaRPr>
          </a:p>
        </p:txBody>
      </p:sp>
      <p:sp>
        <p:nvSpPr>
          <p:cNvPr id="48" name="Google Shape;48;p7"/>
          <p:cNvSpPr/>
          <p:nvPr/>
        </p:nvSpPr>
        <p:spPr>
          <a:xfrm>
            <a:off x="6033290"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49" name="Google Shape;49;p7"/>
          <p:cNvCxnSpPr/>
          <p:nvPr/>
        </p:nvCxnSpPr>
        <p:spPr>
          <a:xfrm>
            <a:off x="392837" y="6585155"/>
            <a:ext cx="6132654" cy="0"/>
          </a:xfrm>
          <a:prstGeom prst="straightConnector1">
            <a:avLst/>
          </a:prstGeom>
          <a:noFill/>
          <a:ln w="9525" cap="flat" cmpd="sng">
            <a:solidFill>
              <a:schemeClr val="dk1"/>
            </a:solidFill>
            <a:prstDash val="solid"/>
            <a:round/>
            <a:headEnd type="none" w="sm" len="sm"/>
            <a:tailEnd type="none" w="sm" len="sm"/>
          </a:ln>
        </p:spPr>
      </p:cxnSp>
      <p:pic>
        <p:nvPicPr>
          <p:cNvPr id="50" name="Google Shape;50;p7"/>
          <p:cNvPicPr preferRelativeResize="0"/>
          <p:nvPr/>
        </p:nvPicPr>
        <p:blipFill rotWithShape="1">
          <a:blip r:embed="rId2">
            <a:alphaModFix/>
          </a:blip>
          <a:srcRect/>
          <a:stretch/>
        </p:blipFill>
        <p:spPr>
          <a:xfrm>
            <a:off x="392837" y="6702265"/>
            <a:ext cx="1331976" cy="228600"/>
          </a:xfrm>
          <a:prstGeom prst="rect">
            <a:avLst/>
          </a:prstGeom>
          <a:noFill/>
          <a:ln>
            <a:noFill/>
          </a:ln>
        </p:spPr>
      </p:pic>
      <p:sp>
        <p:nvSpPr>
          <p:cNvPr id="51" name="Google Shape;51;p7"/>
          <p:cNvSpPr txBox="1">
            <a:spLocks noGrp="1"/>
          </p:cNvSpPr>
          <p:nvPr>
            <p:ph type="title"/>
          </p:nvPr>
        </p:nvSpPr>
        <p:spPr>
          <a:xfrm>
            <a:off x="375444" y="567058"/>
            <a:ext cx="6174218"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7"/>
          <p:cNvCxnSpPr/>
          <p:nvPr/>
        </p:nvCxnSpPr>
        <p:spPr>
          <a:xfrm>
            <a:off x="392837" y="455926"/>
            <a:ext cx="6174218" cy="0"/>
          </a:xfrm>
          <a:prstGeom prst="straightConnector1">
            <a:avLst/>
          </a:prstGeom>
          <a:noFill/>
          <a:ln w="66675" cap="flat" cmpd="sng">
            <a:solidFill>
              <a:schemeClr val="accent3"/>
            </a:solidFill>
            <a:prstDash val="solid"/>
            <a:round/>
            <a:headEnd type="none" w="sm" len="sm"/>
            <a:tailEnd type="none" w="sm" len="sm"/>
          </a:ln>
        </p:spPr>
      </p:cxnSp>
      <p:cxnSp>
        <p:nvCxnSpPr>
          <p:cNvPr id="53" name="Google Shape;53;p7"/>
          <p:cNvCxnSpPr/>
          <p:nvPr/>
        </p:nvCxnSpPr>
        <p:spPr>
          <a:xfrm>
            <a:off x="375444" y="455926"/>
            <a:ext cx="6191611"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ata Left">
  <p:cSld name="Data Left">
    <p:spTree>
      <p:nvGrpSpPr>
        <p:cNvPr id="1" name="Shape 54"/>
        <p:cNvGrpSpPr/>
        <p:nvPr/>
      </p:nvGrpSpPr>
      <p:grpSpPr>
        <a:xfrm>
          <a:off x="0" y="0"/>
          <a:ext cx="0" cy="0"/>
          <a:chOff x="0" y="0"/>
          <a:chExt cx="0" cy="0"/>
        </a:xfrm>
      </p:grpSpPr>
      <p:sp>
        <p:nvSpPr>
          <p:cNvPr id="55" name="Google Shape;55;p8"/>
          <p:cNvSpPr/>
          <p:nvPr/>
        </p:nvSpPr>
        <p:spPr>
          <a:xfrm>
            <a:off x="0" y="0"/>
            <a:ext cx="4789283" cy="7223125"/>
          </a:xfrm>
          <a:prstGeom prst="rect">
            <a:avLst/>
          </a:prstGeom>
          <a:solidFill>
            <a:srgbClr val="F8F8F8"/>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Roboto"/>
              <a:ea typeface="Roboto"/>
              <a:cs typeface="Roboto"/>
              <a:sym typeface="Roboto"/>
            </a:endParaRPr>
          </a:p>
        </p:txBody>
      </p:sp>
      <p:sp>
        <p:nvSpPr>
          <p:cNvPr id="56" name="Google Shape;56;p8"/>
          <p:cNvSpPr/>
          <p:nvPr/>
        </p:nvSpPr>
        <p:spPr>
          <a:xfrm>
            <a:off x="11973643"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57" name="Google Shape;57;p8"/>
          <p:cNvCxnSpPr/>
          <p:nvPr/>
        </p:nvCxnSpPr>
        <p:spPr>
          <a:xfrm>
            <a:off x="5182120" y="6585155"/>
            <a:ext cx="7283724" cy="0"/>
          </a:xfrm>
          <a:prstGeom prst="straightConnector1">
            <a:avLst/>
          </a:prstGeom>
          <a:noFill/>
          <a:ln w="9525" cap="flat" cmpd="sng">
            <a:solidFill>
              <a:schemeClr val="dk1"/>
            </a:solidFill>
            <a:prstDash val="solid"/>
            <a:round/>
            <a:headEnd type="none" w="sm" len="sm"/>
            <a:tailEnd type="none" w="sm" len="sm"/>
          </a:ln>
        </p:spPr>
      </p:cxnSp>
      <p:pic>
        <p:nvPicPr>
          <p:cNvPr id="58" name="Google Shape;58;p8"/>
          <p:cNvPicPr preferRelativeResize="0"/>
          <p:nvPr/>
        </p:nvPicPr>
        <p:blipFill rotWithShape="1">
          <a:blip r:embed="rId2">
            <a:alphaModFix/>
          </a:blip>
          <a:srcRect/>
          <a:stretch/>
        </p:blipFill>
        <p:spPr>
          <a:xfrm>
            <a:off x="5182120" y="6702265"/>
            <a:ext cx="1331976" cy="228600"/>
          </a:xfrm>
          <a:prstGeom prst="rect">
            <a:avLst/>
          </a:prstGeom>
          <a:noFill/>
          <a:ln>
            <a:noFill/>
          </a:ln>
        </p:spPr>
      </p:pic>
      <p:sp>
        <p:nvSpPr>
          <p:cNvPr id="59" name="Google Shape;59;p8"/>
          <p:cNvSpPr txBox="1">
            <a:spLocks noGrp="1"/>
          </p:cNvSpPr>
          <p:nvPr>
            <p:ph type="title"/>
          </p:nvPr>
        </p:nvSpPr>
        <p:spPr>
          <a:xfrm>
            <a:off x="5182120" y="567058"/>
            <a:ext cx="7080524"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 name="Google Shape;60;p8"/>
          <p:cNvCxnSpPr/>
          <p:nvPr/>
        </p:nvCxnSpPr>
        <p:spPr>
          <a:xfrm>
            <a:off x="5182120" y="455926"/>
            <a:ext cx="7283724" cy="7837"/>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Data Area">
  <p:cSld name="Title and Data Area">
    <p:spTree>
      <p:nvGrpSpPr>
        <p:cNvPr id="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a:stretch/>
        </p:blipFill>
        <p:spPr>
          <a:xfrm>
            <a:off x="375443" y="6702265"/>
            <a:ext cx="1331976" cy="228600"/>
          </a:xfrm>
          <a:prstGeom prst="rect">
            <a:avLst/>
          </a:prstGeom>
          <a:noFill/>
          <a:ln>
            <a:noFill/>
          </a:ln>
        </p:spPr>
      </p:pic>
      <p:sp>
        <p:nvSpPr>
          <p:cNvPr id="63" name="Google Shape;63;p9"/>
          <p:cNvSpPr/>
          <p:nvPr/>
        </p:nvSpPr>
        <p:spPr>
          <a:xfrm>
            <a:off x="375443" y="1229710"/>
            <a:ext cx="12090401" cy="34794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64" name="Google Shape;64;p9"/>
          <p:cNvSpPr/>
          <p:nvPr/>
        </p:nvSpPr>
        <p:spPr>
          <a:xfrm>
            <a:off x="11973643"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65" name="Google Shape;65;p9"/>
          <p:cNvCxnSpPr/>
          <p:nvPr/>
        </p:nvCxnSpPr>
        <p:spPr>
          <a:xfrm>
            <a:off x="392837" y="6585155"/>
            <a:ext cx="12073008" cy="0"/>
          </a:xfrm>
          <a:prstGeom prst="straightConnector1">
            <a:avLst/>
          </a:prstGeom>
          <a:noFill/>
          <a:ln w="9525" cap="flat" cmpd="sng">
            <a:solidFill>
              <a:schemeClr val="dk1"/>
            </a:solidFill>
            <a:prstDash val="solid"/>
            <a:round/>
            <a:headEnd type="none" w="sm" len="sm"/>
            <a:tailEnd type="none" w="sm" len="sm"/>
          </a:ln>
        </p:spPr>
      </p:cxnSp>
      <p:sp>
        <p:nvSpPr>
          <p:cNvPr id="66" name="Google Shape;66;p9"/>
          <p:cNvSpPr txBox="1">
            <a:spLocks noGrp="1"/>
          </p:cNvSpPr>
          <p:nvPr>
            <p:ph type="title"/>
          </p:nvPr>
        </p:nvSpPr>
        <p:spPr>
          <a:xfrm>
            <a:off x="375444" y="567058"/>
            <a:ext cx="11887200" cy="435173"/>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 name="Google Shape;67;p9"/>
          <p:cNvCxnSpPr/>
          <p:nvPr/>
        </p:nvCxnSpPr>
        <p:spPr>
          <a:xfrm>
            <a:off x="375444" y="455926"/>
            <a:ext cx="12090400"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with Full Slide BG">
  <p:cSld name="Quote with Full Slide BG">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0"/>
          <p:cNvSpPr txBox="1">
            <a:spLocks noGrp="1"/>
          </p:cNvSpPr>
          <p:nvPr>
            <p:ph type="ctrTitle"/>
          </p:nvPr>
        </p:nvSpPr>
        <p:spPr>
          <a:xfrm>
            <a:off x="181480" y="184728"/>
            <a:ext cx="12478327" cy="6853668"/>
          </a:xfrm>
          <a:prstGeom prst="rect">
            <a:avLst/>
          </a:prstGeom>
          <a:solidFill>
            <a:schemeClr val="accent3">
              <a:alpha val="66274"/>
            </a:schemeClr>
          </a:solidFill>
          <a:ln>
            <a:noFill/>
          </a:ln>
        </p:spPr>
        <p:txBody>
          <a:bodyPr spcFirstLastPara="1" wrap="square" lIns="1920225" tIns="182875" rIns="1920225" bIns="182875" anchor="ctr" anchorCtr="0">
            <a:noAutofit/>
          </a:bodyPr>
          <a:lstStyle>
            <a:lvl1pPr lvl="0" algn="ctr">
              <a:lnSpc>
                <a:spcPct val="100000"/>
              </a:lnSpc>
              <a:spcBef>
                <a:spcPts val="0"/>
              </a:spcBef>
              <a:spcAft>
                <a:spcPts val="0"/>
              </a:spcAft>
              <a:buClr>
                <a:schemeClr val="dk2"/>
              </a:buClr>
              <a:buSzPts val="3200"/>
              <a:buFont typeface="Roboto Slab"/>
              <a:buNone/>
              <a:defRPr sz="3200"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ubTitle" idx="1"/>
          </p:nvPr>
        </p:nvSpPr>
        <p:spPr>
          <a:xfrm>
            <a:off x="0" y="5578763"/>
            <a:ext cx="12841288" cy="78047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720"/>
              </a:spcBef>
              <a:spcAft>
                <a:spcPts val="0"/>
              </a:spcAft>
              <a:buSzPts val="2400"/>
              <a:buNone/>
              <a:defRPr sz="1800">
                <a:solidFill>
                  <a:schemeClr val="dk2"/>
                </a:solidFill>
              </a:defRPr>
            </a:lvl1pPr>
            <a:lvl2pPr lvl="1" algn="ctr">
              <a:lnSpc>
                <a:spcPct val="100000"/>
              </a:lnSpc>
              <a:spcBef>
                <a:spcPts val="400"/>
              </a:spcBef>
              <a:spcAft>
                <a:spcPts val="0"/>
              </a:spcAft>
              <a:buSzPts val="2200"/>
              <a:buNone/>
              <a:defRPr sz="2000"/>
            </a:lvl2pPr>
            <a:lvl3pPr lvl="2" algn="ctr">
              <a:lnSpc>
                <a:spcPct val="100000"/>
              </a:lnSpc>
              <a:spcBef>
                <a:spcPts val="360"/>
              </a:spcBef>
              <a:spcAft>
                <a:spcPts val="0"/>
              </a:spcAft>
              <a:buSzPts val="2200"/>
              <a:buNone/>
              <a:defRPr sz="1800"/>
            </a:lvl3pPr>
            <a:lvl4pPr lvl="3" algn="ctr">
              <a:lnSpc>
                <a:spcPct val="100000"/>
              </a:lnSpc>
              <a:spcBef>
                <a:spcPts val="320"/>
              </a:spcBef>
              <a:spcAft>
                <a:spcPts val="0"/>
              </a:spcAft>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a:endParaRPr/>
          </a:p>
        </p:txBody>
      </p:sp>
      <p:sp>
        <p:nvSpPr>
          <p:cNvPr id="71" name="Google Shape;71;p10"/>
          <p:cNvSpPr/>
          <p:nvPr/>
        </p:nvSpPr>
        <p:spPr>
          <a:xfrm>
            <a:off x="0" y="0"/>
            <a:ext cx="12841288" cy="7223125"/>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Roboto Slab"/>
              <a:ea typeface="Roboto Slab"/>
              <a:cs typeface="Roboto Slab"/>
              <a:sym typeface="Roboto Slab"/>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a:stretch/>
        </p:blipFill>
        <p:spPr>
          <a:xfrm>
            <a:off x="375443" y="6702265"/>
            <a:ext cx="1331976" cy="228600"/>
          </a:xfrm>
          <a:prstGeom prst="rect">
            <a:avLst/>
          </a:prstGeom>
          <a:noFill/>
          <a:ln>
            <a:noFill/>
          </a:ln>
        </p:spPr>
      </p:pic>
      <p:sp>
        <p:nvSpPr>
          <p:cNvPr id="11" name="Google Shape;11;p1"/>
          <p:cNvSpPr txBox="1">
            <a:spLocks noGrp="1"/>
          </p:cNvSpPr>
          <p:nvPr>
            <p:ph type="title"/>
          </p:nvPr>
        </p:nvSpPr>
        <p:spPr>
          <a:xfrm>
            <a:off x="375444" y="567058"/>
            <a:ext cx="11887200" cy="435173"/>
          </a:xfrm>
          <a:prstGeom prst="rect">
            <a:avLst/>
          </a:prstGeom>
          <a:noFill/>
          <a:ln>
            <a:noFill/>
          </a:ln>
        </p:spPr>
        <p:txBody>
          <a:bodyPr spcFirstLastPara="1" wrap="square" lIns="0" tIns="0" rIns="72000" bIns="0" anchor="t" anchorCtr="0">
            <a:noAutofit/>
          </a:bodyPr>
          <a:lstStyle>
            <a:lvl1pPr marR="0" lvl="0" algn="l" rtl="0">
              <a:lnSpc>
                <a:spcPct val="100000"/>
              </a:lnSpc>
              <a:spcBef>
                <a:spcPts val="0"/>
              </a:spcBef>
              <a:spcAft>
                <a:spcPts val="0"/>
              </a:spcAft>
              <a:buClr>
                <a:schemeClr val="dk1"/>
              </a:buClr>
              <a:buSzPts val="3600"/>
              <a:buFont typeface="Roboto Slab"/>
              <a:buNone/>
              <a:defRPr sz="36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75444" y="1278372"/>
            <a:ext cx="11904900" cy="463440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720"/>
              </a:spcBef>
              <a:spcAft>
                <a:spcPts val="0"/>
              </a:spcAft>
              <a:buClr>
                <a:schemeClr val="dk1"/>
              </a:buClr>
              <a:buSzPts val="2400"/>
              <a:buFont typeface="Verdana"/>
              <a:buChar char="•"/>
              <a:defRPr sz="1800" b="0" i="0" u="none" strike="noStrike" cap="none">
                <a:solidFill>
                  <a:schemeClr val="dk1"/>
                </a:solidFill>
                <a:latin typeface="Roboto"/>
                <a:ea typeface="Roboto"/>
                <a:cs typeface="Roboto"/>
                <a:sym typeface="Roboto"/>
              </a:defRPr>
            </a:lvl1pPr>
            <a:lvl2pPr marL="914400" marR="0" lvl="1" indent="-368300" algn="l" rtl="0">
              <a:lnSpc>
                <a:spcPct val="100000"/>
              </a:lnSpc>
              <a:spcBef>
                <a:spcPts val="320"/>
              </a:spcBef>
              <a:spcAft>
                <a:spcPts val="0"/>
              </a:spcAft>
              <a:buClr>
                <a:schemeClr val="dk1"/>
              </a:buClr>
              <a:buSzPts val="2200"/>
              <a:buFont typeface="Verdana"/>
              <a:buChar char="-"/>
              <a:defRPr sz="1600" b="0" i="0" u="none" strike="noStrike" cap="none">
                <a:solidFill>
                  <a:schemeClr val="dk1"/>
                </a:solidFill>
                <a:latin typeface="Roboto"/>
                <a:ea typeface="Roboto"/>
                <a:cs typeface="Roboto"/>
                <a:sym typeface="Roboto"/>
              </a:defRPr>
            </a:lvl2pPr>
            <a:lvl3pPr marL="1371600" marR="0" lvl="2" indent="-368300" algn="l" rtl="0">
              <a:lnSpc>
                <a:spcPct val="100000"/>
              </a:lnSpc>
              <a:spcBef>
                <a:spcPts val="320"/>
              </a:spcBef>
              <a:spcAft>
                <a:spcPts val="0"/>
              </a:spcAft>
              <a:buClr>
                <a:schemeClr val="dk1"/>
              </a:buClr>
              <a:buSzPts val="2200"/>
              <a:buFont typeface="Arial"/>
              <a:buChar char="8"/>
              <a:defRPr sz="1600" b="0" i="0" u="none" strike="noStrike" cap="none">
                <a:solidFill>
                  <a:schemeClr val="dk1"/>
                </a:solidFill>
                <a:latin typeface="Roboto"/>
                <a:ea typeface="Roboto"/>
                <a:cs typeface="Roboto"/>
                <a:sym typeface="Roboto"/>
              </a:defRPr>
            </a:lvl3pPr>
            <a:lvl4pPr marL="1828800" marR="0" lvl="3" indent="-330200" algn="l" rtl="0">
              <a:lnSpc>
                <a:spcPct val="100000"/>
              </a:lnSpc>
              <a:spcBef>
                <a:spcPts val="320"/>
              </a:spcBef>
              <a:spcAft>
                <a:spcPts val="0"/>
              </a:spcAft>
              <a:buClr>
                <a:schemeClr val="dk1"/>
              </a:buClr>
              <a:buSzPts val="1600"/>
              <a:buFont typeface="Verdana"/>
              <a:buChar char="-"/>
              <a:defRPr sz="1600" b="0" i="0" u="none" strike="noStrike" cap="none">
                <a:solidFill>
                  <a:schemeClr val="dk1"/>
                </a:solidFill>
                <a:latin typeface="Roboto"/>
                <a:ea typeface="Roboto"/>
                <a:cs typeface="Roboto"/>
                <a:sym typeface="Roboto"/>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5pPr>
            <a:lvl6pPr marL="2743200" marR="0" lvl="5"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6pPr>
            <a:lvl7pPr marL="3200400" marR="0" lvl="6"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7pPr>
            <a:lvl8pPr marL="3657600" marR="0" lvl="7"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8pPr>
            <a:lvl9pPr marL="4114800" marR="0" lvl="8"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Roboto"/>
                <a:ea typeface="Roboto"/>
                <a:cs typeface="Roboto"/>
                <a:sym typeface="Roboto"/>
              </a:defRPr>
            </a:lvl9pPr>
          </a:lstStyle>
          <a:p>
            <a:endParaRPr/>
          </a:p>
        </p:txBody>
      </p:sp>
      <p:sp>
        <p:nvSpPr>
          <p:cNvPr id="13" name="Google Shape;13;p1"/>
          <p:cNvSpPr/>
          <p:nvPr/>
        </p:nvSpPr>
        <p:spPr>
          <a:xfrm>
            <a:off x="11973643" y="6702265"/>
            <a:ext cx="492201" cy="15633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80808"/>
                </a:solidFill>
                <a:latin typeface="Roboto Slab"/>
                <a:ea typeface="Roboto Slab"/>
                <a:cs typeface="Roboto Slab"/>
                <a:sym typeface="Roboto Slab"/>
              </a:rPr>
              <a:t>‹#›</a:t>
            </a:fld>
            <a:endParaRPr sz="1200" b="0" i="0" u="none" strike="noStrike" cap="none">
              <a:solidFill>
                <a:srgbClr val="080808"/>
              </a:solidFill>
              <a:latin typeface="Roboto Slab"/>
              <a:ea typeface="Roboto Slab"/>
              <a:cs typeface="Roboto Slab"/>
              <a:sym typeface="Roboto Slab"/>
            </a:endParaRPr>
          </a:p>
        </p:txBody>
      </p:sp>
      <p:cxnSp>
        <p:nvCxnSpPr>
          <p:cNvPr id="14" name="Google Shape;14;p1"/>
          <p:cNvCxnSpPr/>
          <p:nvPr/>
        </p:nvCxnSpPr>
        <p:spPr>
          <a:xfrm>
            <a:off x="375444" y="455926"/>
            <a:ext cx="12090400" cy="0"/>
          </a:xfrm>
          <a:prstGeom prst="straightConnector1">
            <a:avLst/>
          </a:prstGeom>
          <a:noFill/>
          <a:ln w="66675" cap="flat" cmpd="sng">
            <a:solidFill>
              <a:schemeClr val="accent3"/>
            </a:solidFill>
            <a:prstDash val="solid"/>
            <a:round/>
            <a:headEnd type="none" w="sm" len="sm"/>
            <a:tailEnd type="none" w="sm" len="sm"/>
          </a:ln>
        </p:spPr>
      </p:cxnSp>
      <p:cxnSp>
        <p:nvCxnSpPr>
          <p:cNvPr id="15" name="Google Shape;15;p1"/>
          <p:cNvCxnSpPr/>
          <p:nvPr/>
        </p:nvCxnSpPr>
        <p:spPr>
          <a:xfrm>
            <a:off x="392837" y="6585155"/>
            <a:ext cx="12073008" cy="0"/>
          </a:xfrm>
          <a:prstGeom prst="straightConnector1">
            <a:avLst/>
          </a:prstGeom>
          <a:noFill/>
          <a:ln w="9525"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apstudents.collegeboard.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myap.collegeboard.org/logi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apstudents.collegeboard.org/digital-ap-exams/four-steps-before-test/download-install-ap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a:extLst>
              <a:ext uri="{C183D7F6-B498-43B3-948B-1728B52AA6E4}">
                <adec:decorative xmlns:adec="http://schemas.microsoft.com/office/drawing/2017/decorative" val="1"/>
              </a:ext>
            </a:extLst>
          </p:cNvPr>
          <p:cNvSpPr/>
          <p:nvPr/>
        </p:nvSpPr>
        <p:spPr>
          <a:xfrm>
            <a:off x="385575" y="352800"/>
            <a:ext cx="12112800" cy="6135600"/>
          </a:xfrm>
          <a:prstGeom prst="rect">
            <a:avLst/>
          </a:prstGeom>
          <a:solidFill>
            <a:srgbClr val="0077C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6"/>
          <p:cNvSpPr txBox="1">
            <a:spLocks noGrp="1"/>
          </p:cNvSpPr>
          <p:nvPr>
            <p:ph type="ctrTitle"/>
          </p:nvPr>
        </p:nvSpPr>
        <p:spPr>
          <a:xfrm>
            <a:off x="933550" y="1618500"/>
            <a:ext cx="6116400" cy="6210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chemeClr val="accent2"/>
              </a:buClr>
              <a:buSzPts val="4600"/>
              <a:buFont typeface="Roboto Slab"/>
              <a:buNone/>
            </a:pPr>
            <a:r>
              <a:rPr lang="en-US">
                <a:solidFill>
                  <a:schemeClr val="dk2"/>
                </a:solidFill>
              </a:rPr>
              <a:t>Preview the 2021 Digital AP Exams</a:t>
            </a:r>
            <a:r>
              <a:rPr lang="en-US"/>
              <a:t> </a:t>
            </a:r>
            <a:endParaRPr/>
          </a:p>
        </p:txBody>
      </p:sp>
      <p:pic>
        <p:nvPicPr>
          <p:cNvPr id="112" name="Google Shape;112;p16" descr="CollegeBoard AP"/>
          <p:cNvPicPr preferRelativeResize="0"/>
          <p:nvPr/>
        </p:nvPicPr>
        <p:blipFill rotWithShape="1">
          <a:blip r:embed="rId3">
            <a:alphaModFix/>
          </a:blip>
          <a:srcRect/>
          <a:stretch/>
        </p:blipFill>
        <p:spPr>
          <a:xfrm>
            <a:off x="933547" y="5544172"/>
            <a:ext cx="2663400" cy="621000"/>
          </a:xfrm>
          <a:prstGeom prst="rect">
            <a:avLst/>
          </a:prstGeom>
          <a:noFill/>
          <a:ln>
            <a:noFill/>
          </a:ln>
        </p:spPr>
      </p:pic>
      <p:pic>
        <p:nvPicPr>
          <p:cNvPr id="111" name="Google Shape;111;p16">
            <a:extLst>
              <a:ext uri="{C183D7F6-B498-43B3-948B-1728B52AA6E4}">
                <adec:decorative xmlns:adec="http://schemas.microsoft.com/office/drawing/2017/decorative" val="1"/>
              </a:ext>
            </a:extLst>
          </p:cNvPr>
          <p:cNvPicPr preferRelativeResize="0"/>
          <p:nvPr/>
        </p:nvPicPr>
        <p:blipFill rotWithShape="1">
          <a:blip r:embed="rId4">
            <a:alphaModFix/>
          </a:blip>
          <a:srcRect r="2780"/>
          <a:stretch/>
        </p:blipFill>
        <p:spPr>
          <a:xfrm>
            <a:off x="6284450" y="352798"/>
            <a:ext cx="6213925" cy="6135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5"/>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Testing Toolbar: Annotate</a:t>
            </a:r>
            <a:endParaRPr/>
          </a:p>
        </p:txBody>
      </p:sp>
      <p:sp>
        <p:nvSpPr>
          <p:cNvPr id="191" name="Google Shape;191;p25"/>
          <p:cNvSpPr/>
          <p:nvPr/>
        </p:nvSpPr>
        <p:spPr>
          <a:xfrm>
            <a:off x="370125" y="1353625"/>
            <a:ext cx="3577500" cy="19905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 can highlight any part of a passage or question that you might want to return to or leave yourself a note to organize your thoughts.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highlight>
                <a:srgbClr val="FFFF00"/>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93" name="Google Shape;193;p25" descr="Animated gif of a student annotating text on their exam&#10;&#10;An animated gif shows a student selecting a portion of the exam question with their cursor, clicking the annotate button, typing a note to themselves and clicking to Save the annotation and highlighted area. The student then hovers over the highlighted area they've made and sees a preview of the note they typed. If they click into the highlight area, they can edit or delete the annotation. "/>
          <p:cNvPicPr preferRelativeResize="0"/>
          <p:nvPr/>
        </p:nvPicPr>
        <p:blipFill>
          <a:blip r:embed="rId3"/>
          <a:srcRect/>
          <a:stretch/>
        </p:blipFill>
        <p:spPr>
          <a:xfrm>
            <a:off x="4965758" y="1353625"/>
            <a:ext cx="7485036" cy="5613777"/>
          </a:xfrm>
          <a:prstGeom prst="rect">
            <a:avLst/>
          </a:prstGeom>
          <a:noFill/>
          <a:ln w="19050" cap="flat" cmpd="sng">
            <a:solidFill>
              <a:srgbClr val="434343"/>
            </a:solidFill>
            <a:prstDash val="solid"/>
            <a:round/>
            <a:headEnd type="none" w="sm" len="sm"/>
            <a:tailEnd type="none" w="sm" len="sm"/>
          </a:ln>
        </p:spPr>
      </p:pic>
      <p:pic>
        <p:nvPicPr>
          <p:cNvPr id="192" name="Google Shape;192;p2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Testing Toolbar: Reference Sheet</a:t>
            </a:r>
            <a:endParaRPr/>
          </a:p>
        </p:txBody>
      </p:sp>
      <p:sp>
        <p:nvSpPr>
          <p:cNvPr id="201" name="Google Shape;201;p26"/>
          <p:cNvSpPr/>
          <p:nvPr/>
        </p:nvSpPr>
        <p:spPr>
          <a:xfrm>
            <a:off x="370125" y="1353625"/>
            <a:ext cx="3577500" cy="29928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In most STEM courses, you’ll have access to a reference sheet with commonly used formulas.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If your AP Exam requires or allows calculators, you must bring your own.</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00" name="Google Shape;200;p26" descr="When the student clicks the Reference button in the toolbar, a panel appears that offers all the formulas they might need for the exam they're taking." title="Screenshot of open reference sheet for AP Physics 2"/>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02" name="Google Shape;202;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7"/>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Testing Toolbar: Zoom and Expand </a:t>
            </a:r>
            <a:endParaRPr/>
          </a:p>
        </p:txBody>
      </p:sp>
      <p:sp>
        <p:nvSpPr>
          <p:cNvPr id="209" name="Google Shape;209;p27"/>
          <p:cNvSpPr/>
          <p:nvPr/>
        </p:nvSpPr>
        <p:spPr>
          <a:xfrm>
            <a:off x="370125" y="1353625"/>
            <a:ext cx="3577500" cy="35271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 can </a:t>
            </a:r>
            <a:r>
              <a:rPr lang="en-US" sz="1800" b="1" i="0" u="none" strike="noStrike" cap="none">
                <a:solidFill>
                  <a:srgbClr val="000000"/>
                </a:solidFill>
                <a:latin typeface="Roboto"/>
                <a:ea typeface="Roboto"/>
                <a:cs typeface="Roboto"/>
                <a:sym typeface="Roboto"/>
              </a:rPr>
              <a:t>Zoom In </a:t>
            </a:r>
            <a:r>
              <a:rPr lang="en-US" sz="1800" b="0" i="0" u="none" strike="noStrike" cap="none">
                <a:solidFill>
                  <a:srgbClr val="000000"/>
                </a:solidFill>
                <a:latin typeface="Roboto"/>
                <a:ea typeface="Roboto"/>
                <a:cs typeface="Roboto"/>
                <a:sym typeface="Roboto"/>
              </a:rPr>
              <a:t>and </a:t>
            </a:r>
            <a:r>
              <a:rPr lang="en-US" sz="1800" b="1" i="0" u="none" strike="noStrike" cap="none">
                <a:solidFill>
                  <a:srgbClr val="000000"/>
                </a:solidFill>
                <a:latin typeface="Roboto"/>
                <a:ea typeface="Roboto"/>
                <a:cs typeface="Roboto"/>
                <a:sym typeface="Roboto"/>
              </a:rPr>
              <a:t>Zoom Out </a:t>
            </a:r>
            <a:r>
              <a:rPr lang="en-US" sz="1800" b="0" i="0" u="none" strike="noStrike" cap="none">
                <a:solidFill>
                  <a:srgbClr val="000000"/>
                </a:solidFill>
                <a:latin typeface="Roboto"/>
                <a:ea typeface="Roboto"/>
                <a:cs typeface="Roboto"/>
                <a:sym typeface="Roboto"/>
              </a:rPr>
              <a:t>to get a closer look at any part of a question. You can find the Zoom In/Out buttons under </a:t>
            </a:r>
            <a:r>
              <a:rPr lang="en-US" sz="1800" b="1" i="0" u="none" strike="noStrike" cap="none">
                <a:solidFill>
                  <a:srgbClr val="000000"/>
                </a:solidFill>
                <a:latin typeface="Roboto"/>
                <a:ea typeface="Roboto"/>
                <a:cs typeface="Roboto"/>
                <a:sym typeface="Roboto"/>
              </a:rPr>
              <a:t>More</a:t>
            </a:r>
            <a:r>
              <a:rPr lang="en-US" sz="1800" b="0" i="0" u="none" strike="noStrike" cap="none">
                <a:solidFill>
                  <a:srgbClr val="000000"/>
                </a:solidFill>
                <a:latin typeface="Roboto"/>
                <a:ea typeface="Roboto"/>
                <a:cs typeface="Roboto"/>
                <a:sym typeface="Roboto"/>
              </a:rPr>
              <a:t>.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 can also make one side of the screen bigger than the other with the </a:t>
            </a:r>
            <a:r>
              <a:rPr lang="en-US" sz="1800" b="1" i="0" u="none" strike="noStrike" cap="none">
                <a:solidFill>
                  <a:srgbClr val="000000"/>
                </a:solidFill>
                <a:latin typeface="Roboto"/>
                <a:ea typeface="Roboto"/>
                <a:cs typeface="Roboto"/>
                <a:sym typeface="Roboto"/>
              </a:rPr>
              <a:t>Expand Left</a:t>
            </a:r>
            <a:r>
              <a:rPr lang="en-US" sz="1800" b="0" i="0" u="none" strike="noStrike" cap="none">
                <a:solidFill>
                  <a:srgbClr val="000000"/>
                </a:solidFill>
                <a:latin typeface="Roboto"/>
                <a:ea typeface="Roboto"/>
                <a:cs typeface="Roboto"/>
                <a:sym typeface="Roboto"/>
              </a:rPr>
              <a:t> or </a:t>
            </a:r>
            <a:r>
              <a:rPr lang="en-US" sz="1800" b="1" i="0" u="none" strike="noStrike" cap="none">
                <a:solidFill>
                  <a:srgbClr val="000000"/>
                </a:solidFill>
                <a:latin typeface="Roboto"/>
                <a:ea typeface="Roboto"/>
                <a:cs typeface="Roboto"/>
                <a:sym typeface="Roboto"/>
              </a:rPr>
              <a:t>Expand Right </a:t>
            </a:r>
            <a:r>
              <a:rPr lang="en-US" sz="1800" b="0" i="0" u="none" strike="noStrike" cap="none">
                <a:solidFill>
                  <a:srgbClr val="000000"/>
                </a:solidFill>
                <a:latin typeface="Roboto"/>
                <a:ea typeface="Roboto"/>
                <a:cs typeface="Roboto"/>
                <a:sym typeface="Roboto"/>
              </a:rPr>
              <a:t>controls. </a:t>
            </a:r>
            <a:endParaRPr sz="1800" b="0" i="0" u="none" strike="noStrike" cap="none">
              <a:solidFill>
                <a:srgbClr val="000000"/>
              </a:solidFill>
              <a:latin typeface="Roboto"/>
              <a:ea typeface="Roboto"/>
              <a:cs typeface="Roboto"/>
              <a:sym typeface="Roboto"/>
            </a:endParaRPr>
          </a:p>
        </p:txBody>
      </p:sp>
      <p:pic>
        <p:nvPicPr>
          <p:cNvPr id="210" name="Google Shape;210;p27" descr="When the student clicks on the button labeled More in the toolbar at the top of the screen, they see a dropdown with the options to Zoom In, Zoom Out, or Exit. Two buttons on either side of the central scrollbar also let the student expand the left and righthand sides of page. " title="Screenshot of zoom buttons and expand left and right buttons"/>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11" name="Google Shape;211;p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8"/>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Testing Toolbar: Help </a:t>
            </a:r>
            <a:endParaRPr/>
          </a:p>
        </p:txBody>
      </p:sp>
      <p:sp>
        <p:nvSpPr>
          <p:cNvPr id="218" name="Google Shape;218;p28"/>
          <p:cNvSpPr/>
          <p:nvPr/>
        </p:nvSpPr>
        <p:spPr>
          <a:xfrm>
            <a:off x="370125" y="1353625"/>
            <a:ext cx="3577500" cy="21114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On every screen, you have access to a </a:t>
            </a:r>
            <a:r>
              <a:rPr lang="en-US" sz="1800" b="1" i="0" u="none" strike="noStrike" cap="none">
                <a:solidFill>
                  <a:srgbClr val="000000"/>
                </a:solidFill>
                <a:latin typeface="Roboto"/>
                <a:ea typeface="Roboto"/>
                <a:cs typeface="Roboto"/>
                <a:sym typeface="Roboto"/>
              </a:rPr>
              <a:t>Help</a:t>
            </a:r>
            <a:r>
              <a:rPr lang="en-US" sz="1800" b="0" i="0" u="none" strike="noStrike" cap="none">
                <a:solidFill>
                  <a:srgbClr val="000000"/>
                </a:solidFill>
                <a:latin typeface="Roboto"/>
                <a:ea typeface="Roboto"/>
                <a:cs typeface="Roboto"/>
                <a:sym typeface="Roboto"/>
              </a:rPr>
              <a:t> page where you can view frequently asked questions.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19" name="Google Shape;219;p28" descr="When a student clicks on the help button in the toolbar at the top of the screen, a modal opens that offers to common questions. Some topics covered include: Testing Timers, Calculator Policies, No Going Back, Test Disturbances, and more." title="Screenshot of the help modal"/>
          <p:cNvPicPr preferRelativeResize="0"/>
          <p:nvPr/>
        </p:nvPicPr>
        <p:blipFill rotWithShape="1">
          <a:blip r:embed="rId3">
            <a:alphaModFix/>
          </a:blip>
          <a:srcRect t="49" b="49"/>
          <a:stretch/>
        </p:blipFill>
        <p:spPr>
          <a:xfrm>
            <a:off x="4965725" y="1353625"/>
            <a:ext cx="7485102" cy="5613777"/>
          </a:xfrm>
          <a:prstGeom prst="rect">
            <a:avLst/>
          </a:prstGeom>
          <a:noFill/>
          <a:ln w="19050" cap="flat" cmpd="sng">
            <a:solidFill>
              <a:srgbClr val="434343"/>
            </a:solidFill>
            <a:prstDash val="solid"/>
            <a:round/>
            <a:headEnd type="none" w="sm" len="sm"/>
            <a:tailEnd type="none" w="sm" len="sm"/>
          </a:ln>
        </p:spPr>
      </p:pic>
      <p:pic>
        <p:nvPicPr>
          <p:cNvPr id="220" name="Google Shape;220;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9"/>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Multiple-Choice Questions</a:t>
            </a:r>
            <a:endParaRPr/>
          </a:p>
        </p:txBody>
      </p:sp>
      <p:sp>
        <p:nvSpPr>
          <p:cNvPr id="227" name="Google Shape;227;p29"/>
          <p:cNvSpPr/>
          <p:nvPr/>
        </p:nvSpPr>
        <p:spPr>
          <a:xfrm>
            <a:off x="370125" y="1353625"/>
            <a:ext cx="3577500" cy="34944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Most AP Exams are a combination of multiple-choice and free-response questions.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Some multiple-choice questions are centered on the screen while others have stimulus content on the left, and questions and answers on the right.</a:t>
            </a:r>
            <a:r>
              <a:rPr lang="en-US" sz="1800" b="1" i="0" u="none" strike="noStrike" cap="none">
                <a:solidFill>
                  <a:srgbClr val="000000"/>
                </a:solidFill>
                <a:latin typeface="Roboto"/>
                <a:ea typeface="Roboto"/>
                <a:cs typeface="Roboto"/>
                <a:sym typeface="Roboto"/>
              </a:rPr>
              <a:t>   	</a:t>
            </a: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28" name="Google Shape;228;p29" descr="Screenshot of a multiple choice question  - An image appears on the left hand side of the page and four answer choices appear on the righthand side."/>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29" name="Google Shape;229;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0"/>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Multiple-Choice Questions: No Going Back</a:t>
            </a:r>
            <a:endParaRPr/>
          </a:p>
        </p:txBody>
      </p:sp>
      <p:sp>
        <p:nvSpPr>
          <p:cNvPr id="236" name="Google Shape;236;p30"/>
          <p:cNvSpPr/>
          <p:nvPr/>
        </p:nvSpPr>
        <p:spPr>
          <a:xfrm>
            <a:off x="370125" y="1353625"/>
            <a:ext cx="3577500" cy="29352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On multiple-choice questions, you won’t be able to move back and forth between questions or return to questions you’ve already answered.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Remember: there’s no penalty for guessing.</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37" name="Google Shape;237;p30" descr="When a student clicks next on the first multiple choice question, they will see a modal reminding them that they are not allowed to go back to previous questions. " title="Screenshot of no going back modal"/>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38" name="Google Shape;238;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1"/>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Breaks Between Sections</a:t>
            </a:r>
            <a:endParaRPr/>
          </a:p>
        </p:txBody>
      </p:sp>
      <p:sp>
        <p:nvSpPr>
          <p:cNvPr id="246" name="Google Shape;246;p31"/>
          <p:cNvSpPr/>
          <p:nvPr/>
        </p:nvSpPr>
        <p:spPr>
          <a:xfrm>
            <a:off x="370125" y="1353625"/>
            <a:ext cx="3577500" cy="29334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Between sections, you’ll have a break. A timer will let you know when the next section starts.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Just like at the beginning of the exam, when the time expires, the exam will resume automatically.</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45" name="Google Shape;245;p31" descr="When the first section ends automatically, the student will see a &quot;break&quot; screen with a timer counting down to the beginning of the next section." title="Screenshot of the break between exam sections"/>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47" name="Google Shape;247;p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2"/>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Free-Response Questions </a:t>
            </a:r>
            <a:endParaRPr/>
          </a:p>
        </p:txBody>
      </p:sp>
      <p:sp>
        <p:nvSpPr>
          <p:cNvPr id="254" name="Google Shape;254;p32"/>
          <p:cNvSpPr/>
          <p:nvPr/>
        </p:nvSpPr>
        <p:spPr>
          <a:xfrm>
            <a:off x="370125" y="1353625"/>
            <a:ext cx="3577500" cy="36111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On free-response questions, you’ll type directly into the app, and all your work will be saved automatically. Any special characters you need are available in the text editor.</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There are no files to upload, and you won’t submit any handwritten work.    	</a:t>
            </a:r>
            <a:endParaRPr sz="18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p:txBody>
      </p:sp>
      <p:pic>
        <p:nvPicPr>
          <p:cNvPr id="255" name="Google Shape;255;p32" descr="For free response questions, the student will have a text box to type into and their answers are saved automatically. There is a set of 24 symbols they can use for answering math and science questions." title="Screenshot of a free response question"/>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56" name="Google Shape;256;p3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2"/>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dirty="0"/>
              <a:t>Source Documents</a:t>
            </a:r>
            <a:endParaRPr dirty="0"/>
          </a:p>
        </p:txBody>
      </p:sp>
      <p:sp>
        <p:nvSpPr>
          <p:cNvPr id="254" name="Google Shape;254;p32"/>
          <p:cNvSpPr/>
          <p:nvPr/>
        </p:nvSpPr>
        <p:spPr>
          <a:xfrm>
            <a:off x="370125" y="1353624"/>
            <a:ext cx="3577500" cy="3987809"/>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r>
              <a:rPr lang="en-US" sz="1800" dirty="0">
                <a:latin typeface="Roboto" panose="02000000000000000000" pitchFamily="2" charset="0"/>
                <a:ea typeface="Roboto" panose="02000000000000000000" pitchFamily="2" charset="0"/>
              </a:rPr>
              <a:t>Students taking one of these exams (English Language, European History, US History, World History, or Seminar) will have free-response questions that include multiple sources or documents within the app. </a:t>
            </a:r>
          </a:p>
          <a:p>
            <a:br>
              <a:rPr lang="en-US" sz="1800" dirty="0">
                <a:latin typeface="Roboto" panose="02000000000000000000" pitchFamily="2" charset="0"/>
                <a:ea typeface="Roboto" panose="02000000000000000000" pitchFamily="2" charset="0"/>
              </a:rPr>
            </a:br>
            <a:r>
              <a:rPr lang="en-US" sz="1800" dirty="0">
                <a:latin typeface="Roboto" panose="02000000000000000000" pitchFamily="2" charset="0"/>
                <a:ea typeface="Roboto" panose="02000000000000000000" pitchFamily="2" charset="0"/>
              </a:rPr>
              <a:t>On longer questions, you may need to scroll down on the left side of the screen. Make sure you open each source or document.</a:t>
            </a:r>
          </a:p>
          <a:p>
            <a:br>
              <a:rPr lang="en-US" sz="1800" dirty="0">
                <a:latin typeface="Roboto" panose="02000000000000000000" pitchFamily="2" charset="0"/>
                <a:ea typeface="Roboto" panose="02000000000000000000" pitchFamily="2" charset="0"/>
              </a:rPr>
            </a:br>
            <a:br>
              <a:rPr lang="en-US" sz="1800" dirty="0">
                <a:latin typeface="Roboto" panose="02000000000000000000" pitchFamily="2" charset="0"/>
                <a:ea typeface="Roboto" panose="02000000000000000000" pitchFamily="2" charset="0"/>
              </a:rPr>
            </a:br>
            <a:endParaRPr sz="1800" i="0" u="none" strike="noStrike" cap="none" dirty="0">
              <a:solidFill>
                <a:srgbClr val="000000"/>
              </a:solidFill>
              <a:latin typeface="Roboto" panose="02000000000000000000" pitchFamily="2" charset="0"/>
              <a:ea typeface="Roboto" panose="02000000000000000000" pitchFamily="2" charset="0"/>
              <a:cs typeface="Roboto"/>
              <a:sym typeface="Roboto"/>
            </a:endParaRPr>
          </a:p>
        </p:txBody>
      </p:sp>
      <p:pic>
        <p:nvPicPr>
          <p:cNvPr id="255" name="Google Shape;255;p32" descr="Screenshot of source documents&#10;&#10;For free response questions that have source documents, students should go to each tab to read all the relevant documents."/>
          <p:cNvPicPr preferRelativeResize="0"/>
          <p:nvPr/>
        </p:nvPicPr>
        <p:blipFill>
          <a:blip r:embed="rId3"/>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256" name="Google Shape;256;p3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extLst>
      <p:ext uri="{BB962C8B-B14F-4D97-AF65-F5344CB8AC3E}">
        <p14:creationId xmlns:p14="http://schemas.microsoft.com/office/powerpoint/2010/main" val="216890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3"/>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Free-Response Questions: No Going Back</a:t>
            </a:r>
            <a:endParaRPr/>
          </a:p>
        </p:txBody>
      </p:sp>
      <p:sp>
        <p:nvSpPr>
          <p:cNvPr id="263" name="Google Shape;263;p33"/>
          <p:cNvSpPr/>
          <p:nvPr/>
        </p:nvSpPr>
        <p:spPr>
          <a:xfrm>
            <a:off x="370125" y="1353625"/>
            <a:ext cx="3577500" cy="31674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Once you move on from any free-response question, you cannot go back to it.</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But on free-response questions that have more than 1 part, you can go back and forth between parts until you’re done working on the entire question.</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64" name="Google Shape;264;p33" descr="On free reponse questions, when a student clicks next, they will get a modal reminding them that they can't go back once they move on. For FRQs that have parts (for example, 1a, 1b, 1c) students can move back and forth between the parts but when they moved on to question two, they wouldn't be able to return." title="Screenshot of no going back modal"/>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265" name="Google Shape;265;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7"/>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Before Exam Day: Download the App</a:t>
            </a:r>
            <a:endParaRPr/>
          </a:p>
          <a:p>
            <a:pPr marL="0" lvl="0" indent="0" algn="l" rtl="0">
              <a:lnSpc>
                <a:spcPct val="100000"/>
              </a:lnSpc>
              <a:spcBef>
                <a:spcPts val="0"/>
              </a:spcBef>
              <a:spcAft>
                <a:spcPts val="0"/>
              </a:spcAft>
              <a:buClr>
                <a:schemeClr val="dk1"/>
              </a:buClr>
              <a:buSzPts val="3600"/>
              <a:buFont typeface="Roboto Slab"/>
              <a:buNone/>
            </a:pPr>
            <a:endParaRPr/>
          </a:p>
        </p:txBody>
      </p:sp>
      <p:sp>
        <p:nvSpPr>
          <p:cNvPr id="119" name="Google Shape;119;p17"/>
          <p:cNvSpPr/>
          <p:nvPr/>
        </p:nvSpPr>
        <p:spPr>
          <a:xfrm>
            <a:off x="370125" y="1353625"/>
            <a:ext cx="3577500" cy="34944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In early April, AP students will be able to download our new digital testing app to their desktop or laptop computers (PC or Mac).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If you’re on a school-managed Chromebook, someone from your school will install the app for you.</a:t>
            </a:r>
            <a:br>
              <a:rPr lang="en-US" sz="1800" b="1" i="0" u="none" strike="noStrike" cap="none">
                <a:solidFill>
                  <a:srgbClr val="000000"/>
                </a:solidFill>
                <a:latin typeface="Roboto"/>
                <a:ea typeface="Roboto"/>
                <a:cs typeface="Roboto"/>
                <a:sym typeface="Roboto"/>
              </a:rPr>
            </a:br>
            <a:endParaRPr sz="18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20" name="Google Shape;120;p17" descr="A page with instructions about how to download the AP digital exam player for different device types." title="Screenshot of the AP exam player download page"/>
          <p:cNvPicPr preferRelativeResize="0"/>
          <p:nvPr/>
        </p:nvPicPr>
        <p:blipFill rotWithShape="1">
          <a:blip r:embed="rId3">
            <a:alphaModFix/>
          </a:blip>
          <a:srcRect b="29685"/>
          <a:stretch/>
        </p:blipFill>
        <p:spPr>
          <a:xfrm>
            <a:off x="4965725" y="1353625"/>
            <a:ext cx="7485102" cy="5613773"/>
          </a:xfrm>
          <a:prstGeom prst="rect">
            <a:avLst/>
          </a:prstGeom>
          <a:noFill/>
          <a:ln w="19050" cap="flat" cmpd="sng">
            <a:solidFill>
              <a:srgbClr val="434343"/>
            </a:solidFill>
            <a:prstDash val="solid"/>
            <a:round/>
            <a:headEnd type="none" w="sm" len="sm"/>
            <a:tailEnd type="none" w="sm" len="sm"/>
          </a:ln>
        </p:spPr>
      </p:pic>
      <p:pic>
        <p:nvPicPr>
          <p:cNvPr id="121" name="Google Shape;121;p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4"/>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After Your Exam: Answer Submission</a:t>
            </a:r>
            <a:endParaRPr/>
          </a:p>
        </p:txBody>
      </p:sp>
      <p:sp>
        <p:nvSpPr>
          <p:cNvPr id="272" name="Google Shape;272;p34"/>
          <p:cNvSpPr/>
          <p:nvPr/>
        </p:nvSpPr>
        <p:spPr>
          <a:xfrm>
            <a:off x="370125" y="1353625"/>
            <a:ext cx="3577500" cy="32022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When testing time expires, the app will end the exam and your completed answers will be submitted automatically.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Do not exit the app until you see a “congratulations” message, confirming that we received your answers.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73" name="Google Shape;273;p34" descr="Screenshot of answer submission page&#10;&#10;When the test ends automatically, the student will see a screen that lets them know their answers are being uploaded. They should not leave the app until they see the screen that confirms that their results have been received."/>
          <p:cNvPicPr preferRelativeResize="0"/>
          <p:nvPr/>
        </p:nvPicPr>
        <p:blipFill>
          <a:blip r:embed="rId3"/>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274" name="Google Shape;274;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5"/>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After Your Exam: Answer Submission Complete</a:t>
            </a:r>
            <a:endParaRPr/>
          </a:p>
        </p:txBody>
      </p:sp>
      <p:sp>
        <p:nvSpPr>
          <p:cNvPr id="282" name="Google Shape;282;p35"/>
          <p:cNvSpPr/>
          <p:nvPr/>
        </p:nvSpPr>
        <p:spPr>
          <a:xfrm>
            <a:off x="370125" y="1353625"/>
            <a:ext cx="3777000" cy="20229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When you see this screen, you’re all set! </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Check </a:t>
            </a:r>
            <a:r>
              <a:rPr lang="en-US" sz="1800" b="0" i="0" u="sng" strike="noStrike" cap="none" dirty="0">
                <a:solidFill>
                  <a:schemeClr val="hlink"/>
                </a:solidFill>
                <a:latin typeface="Roboto"/>
                <a:ea typeface="Roboto"/>
                <a:cs typeface="Roboto"/>
                <a:sym typeface="Roboto"/>
                <a:hlinkClick r:id="rId3"/>
              </a:rPr>
              <a:t>AP Students </a:t>
            </a:r>
            <a:r>
              <a:rPr lang="en-US" sz="1800" b="0" i="0" u="none" strike="noStrike" cap="none" dirty="0">
                <a:solidFill>
                  <a:srgbClr val="000000"/>
                </a:solidFill>
                <a:latin typeface="Roboto"/>
                <a:ea typeface="Roboto"/>
                <a:cs typeface="Roboto"/>
                <a:sym typeface="Roboto"/>
              </a:rPr>
              <a:t>to see when your results will be posted. </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p:txBody>
      </p:sp>
      <p:pic>
        <p:nvPicPr>
          <p:cNvPr id="281" name="Google Shape;281;p35" descr="Screenshot of success page&#10;&#10;When the students scores are uploaded, they'll see a success message that let's them know they're done with the test, and that they can check AP students for the timing of when their scores will be available."/>
          <p:cNvPicPr preferRelativeResize="0"/>
          <p:nvPr/>
        </p:nvPicPr>
        <p:blipFill>
          <a:blip r:embed="rId4"/>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283" name="Google Shape;283;p3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5450" y="5980200"/>
            <a:ext cx="898375" cy="98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6">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6"/>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After Your Exam: Answer Submission Incomplete</a:t>
            </a:r>
            <a:endParaRPr/>
          </a:p>
        </p:txBody>
      </p:sp>
      <p:sp>
        <p:nvSpPr>
          <p:cNvPr id="290" name="Google Shape;290;p36"/>
          <p:cNvSpPr/>
          <p:nvPr/>
        </p:nvSpPr>
        <p:spPr>
          <a:xfrm>
            <a:off x="370125" y="1353625"/>
            <a:ext cx="3577500" cy="36087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If your internet connection drops at the end of the test, we’ll show you some immediate steps that you’ll take to complete your answer submission.</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If you run into an issue you can’t recover from, you can go to </a:t>
            </a:r>
            <a:r>
              <a:rPr lang="en-US" sz="1800" b="0" i="0" u="sng" strike="noStrike" cap="none">
                <a:solidFill>
                  <a:schemeClr val="hlink"/>
                </a:solidFill>
                <a:latin typeface="Roboto"/>
                <a:ea typeface="Roboto"/>
                <a:cs typeface="Roboto"/>
                <a:sym typeface="Roboto"/>
                <a:hlinkClick r:id="rId3"/>
              </a:rPr>
              <a:t>My AP</a:t>
            </a:r>
            <a:r>
              <a:rPr lang="en-US" sz="1800" b="0" i="0" u="none" strike="noStrike" cap="none">
                <a:solidFill>
                  <a:srgbClr val="000000"/>
                </a:solidFill>
                <a:latin typeface="Roboto"/>
                <a:ea typeface="Roboto"/>
                <a:cs typeface="Roboto"/>
                <a:sym typeface="Roboto"/>
              </a:rPr>
              <a:t> to request a makeup.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291" name="Google Shape;291;p36" descr="Screenshot of submission incomplete screen&#10;&#10;If a student is having trouble with their internet connection at the end of the test, they should take action to get their device to a place with a stronger connection and they'll still be able to upload for the next 24 hours."/>
          <p:cNvPicPr preferRelativeResize="0"/>
          <p:nvPr/>
        </p:nvPicPr>
        <p:blipFill>
          <a:blip r:embed="rId4"/>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292" name="Google Shape;292;p3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5450" y="5980200"/>
            <a:ext cx="898375" cy="987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7"/>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Next Steps</a:t>
            </a:r>
            <a:endParaRPr/>
          </a:p>
        </p:txBody>
      </p:sp>
      <p:sp>
        <p:nvSpPr>
          <p:cNvPr id="299" name="Google Shape;299;p37"/>
          <p:cNvSpPr/>
          <p:nvPr/>
        </p:nvSpPr>
        <p:spPr>
          <a:xfrm>
            <a:off x="370125" y="1353625"/>
            <a:ext cx="3577500" cy="38730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In early April, AP students will be able to </a:t>
            </a:r>
            <a:r>
              <a:rPr lang="en-US" sz="1800" b="0" i="0" u="none" strike="noStrike" cap="none" dirty="0">
                <a:solidFill>
                  <a:srgbClr val="000000"/>
                </a:solidFill>
                <a:latin typeface="Roboto"/>
                <a:ea typeface="Roboto"/>
                <a:cs typeface="Roboto"/>
                <a:sym typeface="Roboto"/>
                <a:hlinkClick r:id="rId3"/>
              </a:rPr>
              <a:t>download the app and start practicing</a:t>
            </a:r>
            <a:r>
              <a:rPr lang="en-US" sz="1800" b="0" i="0" u="none" strike="noStrike" cap="none" dirty="0">
                <a:solidFill>
                  <a:srgbClr val="000000"/>
                </a:solidFill>
                <a:latin typeface="Roboto"/>
                <a:ea typeface="Roboto"/>
                <a:cs typeface="Roboto"/>
                <a:sym typeface="Roboto"/>
              </a:rPr>
              <a:t>. </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You’ll need your College Board username and password to use the exam app, so make sure you have that info handy.</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Good luck on your 2021 digital AP Exam!</a:t>
            </a:r>
            <a:endParaRPr sz="1800" b="0" i="0" u="none" strike="noStrike" cap="none" dirty="0">
              <a:solidFill>
                <a:srgbClr val="000000"/>
              </a:solidFill>
              <a:latin typeface="Roboto"/>
              <a:ea typeface="Roboto"/>
              <a:cs typeface="Roboto"/>
              <a:sym typeface="Roboto"/>
            </a:endParaRPr>
          </a:p>
        </p:txBody>
      </p:sp>
      <p:pic>
        <p:nvPicPr>
          <p:cNvPr id="300" name="Google Shape;300;p37" descr="Students will have two options to practice for each exam: an app demo that has fewer questions, and a digital practice that has more questions. " title="Screenshot of the practice page"/>
          <p:cNvPicPr preferRelativeResize="0"/>
          <p:nvPr/>
        </p:nvPicPr>
        <p:blipFill rotWithShape="1">
          <a:blip r:embed="rId4">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301" name="Google Shape;301;p3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75450" y="5980200"/>
            <a:ext cx="898375" cy="98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Before Exam Day: Log In </a:t>
            </a:r>
            <a:endParaRPr/>
          </a:p>
          <a:p>
            <a:pPr marL="0" lvl="0" indent="0" algn="l" rtl="0">
              <a:lnSpc>
                <a:spcPct val="100000"/>
              </a:lnSpc>
              <a:spcBef>
                <a:spcPts val="0"/>
              </a:spcBef>
              <a:spcAft>
                <a:spcPts val="0"/>
              </a:spcAft>
              <a:buClr>
                <a:schemeClr val="dk1"/>
              </a:buClr>
              <a:buSzPts val="3600"/>
              <a:buFont typeface="Roboto Slab"/>
              <a:buNone/>
            </a:pPr>
            <a:endParaRPr/>
          </a:p>
        </p:txBody>
      </p:sp>
      <p:sp>
        <p:nvSpPr>
          <p:cNvPr id="129" name="Google Shape;129;p18"/>
          <p:cNvSpPr/>
          <p:nvPr/>
        </p:nvSpPr>
        <p:spPr>
          <a:xfrm>
            <a:off x="370125" y="1353625"/>
            <a:ext cx="3577500" cy="26181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You’ll need your College Board username and password to use the app.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If you check </a:t>
            </a:r>
            <a:r>
              <a:rPr lang="en-US" sz="1800" b="1" i="0" u="none" strike="noStrike" cap="none">
                <a:solidFill>
                  <a:srgbClr val="000000"/>
                </a:solidFill>
                <a:latin typeface="Roboto"/>
                <a:ea typeface="Roboto"/>
                <a:cs typeface="Roboto"/>
                <a:sym typeface="Roboto"/>
              </a:rPr>
              <a:t>Remember Me</a:t>
            </a:r>
            <a:r>
              <a:rPr lang="en-US" sz="1800" b="0" i="0" u="none" strike="noStrike" cap="none">
                <a:solidFill>
                  <a:srgbClr val="000000"/>
                </a:solidFill>
                <a:latin typeface="Roboto"/>
                <a:ea typeface="Roboto"/>
                <a:cs typeface="Roboto"/>
                <a:sym typeface="Roboto"/>
              </a:rPr>
              <a:t>, you won’t need to log in each time you return. </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28" name="Google Shape;128;p18" descr="The login page shows a username and password field, as well as a checkbox that says remember me. There is also an option to log in as an educator." title="Screenshot of the AP exam player log in page"/>
          <p:cNvPicPr preferRelativeResize="0"/>
          <p:nvPr/>
        </p:nvPicPr>
        <p:blipFill rotWithShape="1">
          <a:blip r:embed="rId3">
            <a:alphaModFix/>
          </a:blip>
          <a:srcRect/>
          <a:stretch/>
        </p:blipFill>
        <p:spPr>
          <a:xfrm>
            <a:off x="4965725" y="1353625"/>
            <a:ext cx="7485102" cy="5613773"/>
          </a:xfrm>
          <a:prstGeom prst="rect">
            <a:avLst/>
          </a:prstGeom>
          <a:noFill/>
          <a:ln w="19050" cap="flat" cmpd="sng">
            <a:solidFill>
              <a:srgbClr val="434343"/>
            </a:solidFill>
            <a:prstDash val="solid"/>
            <a:round/>
            <a:headEnd type="none" w="sm" len="sm"/>
            <a:tailEnd type="none" w="sm" len="sm"/>
          </a:ln>
        </p:spPr>
      </p:pic>
      <p:pic>
        <p:nvPicPr>
          <p:cNvPr id="130" name="Google Shape;130;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9"/>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3 Days Before Test Day: Complete Exam Setup</a:t>
            </a:r>
            <a:endParaRPr/>
          </a:p>
          <a:p>
            <a:pPr marL="0" lvl="0" indent="0" algn="l" rtl="0">
              <a:lnSpc>
                <a:spcPct val="100000"/>
              </a:lnSpc>
              <a:spcBef>
                <a:spcPts val="0"/>
              </a:spcBef>
              <a:spcAft>
                <a:spcPts val="0"/>
              </a:spcAft>
              <a:buClr>
                <a:schemeClr val="dk1"/>
              </a:buClr>
              <a:buSzPts val="3600"/>
              <a:buFont typeface="Roboto Slab"/>
              <a:buNone/>
            </a:pPr>
            <a:endParaRPr/>
          </a:p>
        </p:txBody>
      </p:sp>
      <p:sp>
        <p:nvSpPr>
          <p:cNvPr id="138" name="Google Shape;138;p19"/>
          <p:cNvSpPr/>
          <p:nvPr/>
        </p:nvSpPr>
        <p:spPr>
          <a:xfrm>
            <a:off x="370125" y="1353625"/>
            <a:ext cx="3577500" cy="38871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3 days before your test, you’ll run through exam setup in the app where you’ll confirm some information about yourself and your device.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 must </a:t>
            </a:r>
            <a:r>
              <a:rPr lang="en-US" sz="1800" b="1" i="0" u="none" strike="noStrike" cap="none">
                <a:solidFill>
                  <a:srgbClr val="000000"/>
                </a:solidFill>
                <a:latin typeface="Roboto"/>
                <a:ea typeface="Roboto"/>
                <a:cs typeface="Roboto"/>
                <a:sym typeface="Roboto"/>
              </a:rPr>
              <a:t>complete exam setup for every digital AP Exam you take</a:t>
            </a:r>
            <a:r>
              <a:rPr lang="en-US" sz="1800" b="0" i="0" u="none" strike="noStrike" cap="none">
                <a:solidFill>
                  <a:srgbClr val="000000"/>
                </a:solidFill>
                <a:latin typeface="Roboto"/>
                <a:ea typeface="Roboto"/>
                <a:cs typeface="Roboto"/>
                <a:sym typeface="Roboto"/>
              </a:rPr>
              <a:t>, and it’s critical that you complete this step before test day.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37" name="Google Shape;137;p19" descr="The screen shows that the student has one AP Biology exam coming up. Three days before test day, a button appears that allows them to start exam setup." title="Screenshot of the exam player home page with an upcoming AP Biology Exam"/>
          <p:cNvPicPr preferRelativeResize="0"/>
          <p:nvPr/>
        </p:nvPicPr>
        <p:blipFill rotWithShape="1">
          <a:blip r:embed="rId3">
            <a:alphaModFix/>
          </a:blip>
          <a:srcRect/>
          <a:stretch/>
        </p:blipFill>
        <p:spPr>
          <a:xfrm>
            <a:off x="4965725" y="1353625"/>
            <a:ext cx="7485102" cy="5613773"/>
          </a:xfrm>
          <a:prstGeom prst="rect">
            <a:avLst/>
          </a:prstGeom>
          <a:noFill/>
          <a:ln w="19050" cap="flat" cmpd="sng">
            <a:solidFill>
              <a:srgbClr val="434343"/>
            </a:solidFill>
            <a:prstDash val="solid"/>
            <a:round/>
            <a:headEnd type="none" w="sm" len="sm"/>
            <a:tailEnd type="none" w="sm" len="sm"/>
          </a:ln>
        </p:spPr>
      </p:pic>
      <p:pic>
        <p:nvPicPr>
          <p:cNvPr id="139" name="Google Shape;139;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0"/>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30 Minutes Before Your Exam: Check In</a:t>
            </a:r>
            <a:endParaRPr/>
          </a:p>
          <a:p>
            <a:pPr marL="0" lvl="0" indent="0" algn="l" rtl="0">
              <a:lnSpc>
                <a:spcPct val="100000"/>
              </a:lnSpc>
              <a:spcBef>
                <a:spcPts val="0"/>
              </a:spcBef>
              <a:spcAft>
                <a:spcPts val="0"/>
              </a:spcAft>
              <a:buClr>
                <a:schemeClr val="dk1"/>
              </a:buClr>
              <a:buSzPts val="3600"/>
              <a:buFont typeface="Roboto Slab"/>
              <a:buNone/>
            </a:pPr>
            <a:endParaRPr/>
          </a:p>
        </p:txBody>
      </p:sp>
      <p:sp>
        <p:nvSpPr>
          <p:cNvPr id="147" name="Google Shape;147;p20"/>
          <p:cNvSpPr/>
          <p:nvPr/>
        </p:nvSpPr>
        <p:spPr>
          <a:xfrm>
            <a:off x="370125" y="1353625"/>
            <a:ext cx="3835200" cy="39615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30 minutes before your exam’s start time, you’ll launch the app and check in for your exam.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You’ll review some privacy policies, type a security statement, and get ready to test.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It’s important that you check in on time. </a:t>
            </a:r>
            <a:r>
              <a:rPr lang="en-US" sz="1800" b="1" i="0" u="none" strike="noStrike" cap="none">
                <a:solidFill>
                  <a:srgbClr val="000000"/>
                </a:solidFill>
                <a:latin typeface="Roboto"/>
                <a:ea typeface="Roboto"/>
                <a:cs typeface="Roboto"/>
                <a:sym typeface="Roboto"/>
              </a:rPr>
              <a:t>You won’t be able to check in once your exam starts.</a:t>
            </a: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p20" descr="Screenshot of the test security statement (part of the test day check in process)&#10;&#10;The screen shows a test security statement that the student needs to retype before they can finish checking in for their exam."/>
          <p:cNvPicPr preferRelativeResize="0"/>
          <p:nvPr/>
        </p:nvPicPr>
        <p:blipFill>
          <a:blip r:embed="rId3"/>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148" name="Google Shape;148;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1"/>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Lockdown Mode</a:t>
            </a:r>
            <a:endParaRPr/>
          </a:p>
        </p:txBody>
      </p:sp>
      <p:sp>
        <p:nvSpPr>
          <p:cNvPr id="156" name="Google Shape;156;p21"/>
          <p:cNvSpPr/>
          <p:nvPr/>
        </p:nvSpPr>
        <p:spPr>
          <a:xfrm>
            <a:off x="370125" y="1353625"/>
            <a:ext cx="4010400" cy="19563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Right before the exam begins, the app will lock your device. You’ll need to close all other applications before testing begins. </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Roboto"/>
              <a:ea typeface="Roboto"/>
              <a:cs typeface="Roboto"/>
              <a:sym typeface="Roboto"/>
            </a:endParaRPr>
          </a:p>
        </p:txBody>
      </p:sp>
      <p:pic>
        <p:nvPicPr>
          <p:cNvPr id="155" name="Google Shape;155;p21" descr="Screenshot of the lockdown mode screen&#10;&#10;This screen lets the student know that they are about to enter lockdown mode and that they shouldn't attempt to run any other applications during the exam."/>
          <p:cNvPicPr preferRelativeResize="0"/>
          <p:nvPr/>
        </p:nvPicPr>
        <p:blipFill>
          <a:blip r:embed="rId3"/>
          <a:srcRect/>
          <a:stretch/>
        </p:blipFill>
        <p:spPr>
          <a:xfrm>
            <a:off x="4965758" y="1353624"/>
            <a:ext cx="7485033" cy="5614416"/>
          </a:xfrm>
          <a:prstGeom prst="rect">
            <a:avLst/>
          </a:prstGeom>
          <a:noFill/>
          <a:ln w="19050" cap="flat" cmpd="sng">
            <a:solidFill>
              <a:srgbClr val="434343"/>
            </a:solidFill>
            <a:prstDash val="solid"/>
            <a:round/>
            <a:headEnd type="none" w="sm" len="sm"/>
            <a:tailEnd type="none" w="sm" len="sm"/>
          </a:ln>
        </p:spPr>
      </p:pic>
      <p:pic>
        <p:nvPicPr>
          <p:cNvPr id="157" name="Google Shape;157;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2"/>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Digital Exams Start Automatically</a:t>
            </a:r>
            <a:endParaRPr/>
          </a:p>
        </p:txBody>
      </p:sp>
      <p:sp>
        <p:nvSpPr>
          <p:cNvPr id="165" name="Google Shape;165;p22"/>
          <p:cNvSpPr/>
          <p:nvPr/>
        </p:nvSpPr>
        <p:spPr>
          <a:xfrm>
            <a:off x="370125" y="1353625"/>
            <a:ext cx="3577500" cy="19635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If you finish check-in before your exam’s start time, you’ll see a timer counting down. When time expires, the exam will start automatically.</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4" name="Google Shape;164;p22" descr="Screenshot of count down to exam start&#10;&#10;While a timer counts down to the start of the exam, the screen reminds students that they need to be connected to the internet, they shouldn't open other applications, they have access to a help button if they need it, and that there is a break between exam sections."/>
          <p:cNvPicPr preferRelativeResize="0"/>
          <p:nvPr/>
        </p:nvPicPr>
        <p:blipFill>
          <a:blip r:embed="rId3"/>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166" name="Google Shape;166;p2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3"/>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Testing Toolbar: Directions </a:t>
            </a:r>
            <a:endParaRPr/>
          </a:p>
        </p:txBody>
      </p:sp>
      <p:sp>
        <p:nvSpPr>
          <p:cNvPr id="174" name="Google Shape;174;p23"/>
          <p:cNvSpPr/>
          <p:nvPr/>
        </p:nvSpPr>
        <p:spPr>
          <a:xfrm>
            <a:off x="370125" y="1353625"/>
            <a:ext cx="3577500" cy="16542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At the top left of every testing screen, you can access general exam directions as well as section-specific directions.</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73" name="Google Shape;173;p23" descr="A modal shows the student both the directions for the overall exam and the section of the exam they are currently on. The student can click Continue to move on to the first exam question." title="Screen shot of exam directions "/>
          <p:cNvPicPr preferRelativeResize="0"/>
          <p:nvPr/>
        </p:nvPicPr>
        <p:blipFill rotWithShape="1">
          <a:blip r:embed="rId3">
            <a:alphaModFix/>
          </a:blip>
          <a:srcRect/>
          <a:stretch/>
        </p:blipFill>
        <p:spPr>
          <a:xfrm>
            <a:off x="4965725" y="1353625"/>
            <a:ext cx="7485100" cy="5613775"/>
          </a:xfrm>
          <a:prstGeom prst="rect">
            <a:avLst/>
          </a:prstGeom>
          <a:noFill/>
          <a:ln w="19050" cap="flat" cmpd="sng">
            <a:solidFill>
              <a:srgbClr val="434343"/>
            </a:solidFill>
            <a:prstDash val="solid"/>
            <a:round/>
            <a:headEnd type="none" w="sm" len="sm"/>
            <a:tailEnd type="none" w="sm" len="sm"/>
          </a:ln>
        </p:spPr>
      </p:pic>
      <p:pic>
        <p:nvPicPr>
          <p:cNvPr id="175" name="Google Shape;175;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a:extLst>
              <a:ext uri="{C183D7F6-B498-43B3-948B-1728B52AA6E4}">
                <adec:decorative xmlns:adec="http://schemas.microsoft.com/office/drawing/2017/decorative" val="1"/>
              </a:ext>
            </a:extLst>
          </p:cNvPr>
          <p:cNvSpPr/>
          <p:nvPr/>
        </p:nvSpPr>
        <p:spPr>
          <a:xfrm>
            <a:off x="370125" y="6483125"/>
            <a:ext cx="12237000" cy="52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4"/>
          <p:cNvSpPr txBox="1">
            <a:spLocks noGrp="1"/>
          </p:cNvSpPr>
          <p:nvPr>
            <p:ph type="title"/>
          </p:nvPr>
        </p:nvSpPr>
        <p:spPr>
          <a:xfrm>
            <a:off x="375444" y="567058"/>
            <a:ext cx="11887200" cy="4353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600"/>
              <a:buFont typeface="Roboto Slab"/>
              <a:buNone/>
            </a:pPr>
            <a:r>
              <a:rPr lang="en-US"/>
              <a:t>Testing Toolbar: Timer</a:t>
            </a:r>
            <a:endParaRPr/>
          </a:p>
        </p:txBody>
      </p:sp>
      <p:sp>
        <p:nvSpPr>
          <p:cNvPr id="183" name="Google Shape;183;p24"/>
          <p:cNvSpPr/>
          <p:nvPr/>
        </p:nvSpPr>
        <p:spPr>
          <a:xfrm>
            <a:off x="370125" y="1353625"/>
            <a:ext cx="3577500" cy="4137000"/>
          </a:xfrm>
          <a:prstGeom prst="rect">
            <a:avLst/>
          </a:prstGeom>
          <a:solidFill>
            <a:schemeClr val="dk2"/>
          </a:solidFill>
          <a:ln>
            <a:noFill/>
          </a:ln>
          <a:effectLst>
            <a:outerShdw blurRad="304800" dist="50800" dir="5400000" algn="ctr" rotWithShape="0">
              <a:srgbClr val="000000">
                <a:alpha val="25490"/>
              </a:srgbClr>
            </a:outerShdw>
          </a:effectLst>
        </p:spPr>
        <p:txBody>
          <a:bodyPr spcFirstLastPara="1" wrap="square" lIns="182875" tIns="182875" rIns="182875" bIns="1828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During the exam, a timer will count down the time remaining for each section.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You can hide the timer, except during the last 5 minutes of a section.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Once time expires on the last section of the exam, your answers will be submitted automatically.</a:t>
            </a:r>
            <a:endParaRPr sz="1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pic>
        <p:nvPicPr>
          <p:cNvPr id="182" name="Google Shape;182;p24" descr="Screenshot of timer with 5 minutes left&#10;&#10;When 5 minutes remain, the student will see a closable pop up to make sure they understand that the exam is nearly over. The student can hide the clock any time except during the last 5 minutes of a section."/>
          <p:cNvPicPr preferRelativeResize="0"/>
          <p:nvPr/>
        </p:nvPicPr>
        <p:blipFill>
          <a:blip r:embed="rId3"/>
          <a:srcRect/>
          <a:stretch/>
        </p:blipFill>
        <p:spPr>
          <a:xfrm>
            <a:off x="4965758" y="1353625"/>
            <a:ext cx="7485033" cy="5613775"/>
          </a:xfrm>
          <a:prstGeom prst="rect">
            <a:avLst/>
          </a:prstGeom>
          <a:noFill/>
          <a:ln w="19050" cap="flat" cmpd="sng">
            <a:solidFill>
              <a:srgbClr val="434343"/>
            </a:solidFill>
            <a:prstDash val="solid"/>
            <a:round/>
            <a:headEnd type="none" w="sm" len="sm"/>
            <a:tailEnd type="none" w="sm" len="sm"/>
          </a:ln>
        </p:spPr>
      </p:pic>
      <p:pic>
        <p:nvPicPr>
          <p:cNvPr id="184" name="Google Shape;184;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5450" y="5980200"/>
            <a:ext cx="898375" cy="987200"/>
          </a:xfrm>
          <a:prstGeom prst="rect">
            <a:avLst/>
          </a:prstGeom>
          <a:noFill/>
          <a:ln>
            <a:noFill/>
          </a:ln>
        </p:spPr>
      </p:pic>
    </p:spTree>
  </p:cSld>
  <p:clrMapOvr>
    <a:masterClrMapping/>
  </p:clrMapOvr>
</p:sld>
</file>

<file path=ppt/theme/theme1.xml><?xml version="1.0" encoding="utf-8"?>
<a:theme xmlns:a="http://schemas.openxmlformats.org/drawingml/2006/main" name="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977</Words>
  <Application>Microsoft Office PowerPoint</Application>
  <PresentationFormat>Custom</PresentationFormat>
  <Paragraphs>92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Roboto</vt:lpstr>
      <vt:lpstr>Verdana</vt:lpstr>
      <vt:lpstr>Calibri</vt:lpstr>
      <vt:lpstr>Roboto Slab</vt:lpstr>
      <vt:lpstr>CB-Corporate</vt:lpstr>
      <vt:lpstr>Preview the 2021 Digital AP Exams </vt:lpstr>
      <vt:lpstr>Before Exam Day: Download the App </vt:lpstr>
      <vt:lpstr>Before Exam Day: Log In  </vt:lpstr>
      <vt:lpstr>3 Days Before Test Day: Complete Exam Setup </vt:lpstr>
      <vt:lpstr>30 Minutes Before Your Exam: Check In </vt:lpstr>
      <vt:lpstr>Lockdown Mode</vt:lpstr>
      <vt:lpstr>Digital Exams Start Automatically</vt:lpstr>
      <vt:lpstr>Testing Toolbar: Directions </vt:lpstr>
      <vt:lpstr>Testing Toolbar: Timer</vt:lpstr>
      <vt:lpstr>Testing Toolbar: Annotate</vt:lpstr>
      <vt:lpstr>Testing Toolbar: Reference Sheet</vt:lpstr>
      <vt:lpstr>Testing Toolbar: Zoom and Expand </vt:lpstr>
      <vt:lpstr>Testing Toolbar: Help </vt:lpstr>
      <vt:lpstr>Multiple-Choice Questions</vt:lpstr>
      <vt:lpstr>Multiple-Choice Questions: No Going Back</vt:lpstr>
      <vt:lpstr>Breaks Between Sections</vt:lpstr>
      <vt:lpstr>Free-Response Questions </vt:lpstr>
      <vt:lpstr>Source Documents</vt:lpstr>
      <vt:lpstr>Free-Response Questions: No Going Back</vt:lpstr>
      <vt:lpstr>After Your Exam: Answer Submission</vt:lpstr>
      <vt:lpstr>After Your Exam: Answer Submission Complete</vt:lpstr>
      <vt:lpstr>After Your Exam: Answer Submission Incomplete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Preview the 2021 Digital AP Exams</dc:title>
  <dc:creator>Mullen, Jay</dc:creator>
  <cp:lastModifiedBy>Fusco, Karen</cp:lastModifiedBy>
  <cp:revision>10</cp:revision>
  <dcterms:modified xsi:type="dcterms:W3CDTF">2021-04-15T16:21:35Z</dcterms:modified>
</cp:coreProperties>
</file>