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31" r:id="rId2"/>
    <p:sldMasterId id="2147483800" r:id="rId3"/>
    <p:sldMasterId id="2147483803" r:id="rId4"/>
    <p:sldMasterId id="2147483805" r:id="rId5"/>
  </p:sldMasterIdLst>
  <p:notesMasterIdLst>
    <p:notesMasterId r:id="rId28"/>
  </p:notesMasterIdLst>
  <p:handoutMasterIdLst>
    <p:handoutMasterId r:id="rId29"/>
  </p:handoutMasterIdLst>
  <p:sldIdLst>
    <p:sldId id="324" r:id="rId6"/>
    <p:sldId id="347" r:id="rId7"/>
    <p:sldId id="348" r:id="rId8"/>
    <p:sldId id="349" r:id="rId9"/>
    <p:sldId id="350" r:id="rId10"/>
    <p:sldId id="351" r:id="rId11"/>
    <p:sldId id="355" r:id="rId12"/>
    <p:sldId id="352" r:id="rId13"/>
    <p:sldId id="354" r:id="rId14"/>
    <p:sldId id="353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32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5714" autoAdjust="0"/>
  </p:normalViewPr>
  <p:slideViewPr>
    <p:cSldViewPr snapToGrid="0" snapToObjects="1">
      <p:cViewPr>
        <p:scale>
          <a:sx n="125" d="100"/>
          <a:sy n="125" d="100"/>
        </p:scale>
        <p:origin x="-72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204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1FF226-DC6E-CF46-9887-DE4AB70041F7}" type="datetimeFigureOut">
              <a:rPr lang="en-US" smtClean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31DA3F-A467-A24A-8BE9-586F00979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15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C8764C-90B5-DB43-8086-8AB00EB0C2C4}" type="datetimeFigureOut">
              <a:rPr lang="en-US" smtClean="0"/>
              <a:t>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3EC56D-A4BA-4A41-B0DB-BC0A1EBC2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0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/>
          <a:stretch/>
        </p:blipFill>
        <p:spPr>
          <a:xfrm>
            <a:off x="5660570" y="0"/>
            <a:ext cx="6531429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16029_PPTTemplates_TitleAndDividers_AP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52549" y="1929788"/>
            <a:ext cx="3733800" cy="1301895"/>
          </a:xfrm>
        </p:spPr>
        <p:txBody>
          <a:bodyPr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52776" y="3236828"/>
            <a:ext cx="3733800" cy="1061829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58686" y="4995272"/>
            <a:ext cx="3824287" cy="166199"/>
          </a:xfr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8635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 smtClean="0"/>
              <a:t>You.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862" y="1924842"/>
            <a:ext cx="4471173" cy="507831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Additional information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9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 smtClean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395227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add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 smtClean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8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 smtClean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 smtClean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 smtClean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 smtClean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2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3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charset="0"/>
              <a:buNone/>
              <a:defRPr sz="1600" baseline="0">
                <a:solidFill>
                  <a:srgbClr val="009CD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 smtClean="0"/>
              <a:t>Paragraph describing content to the right.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Title of slide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08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5"/>
          <a:stretch/>
        </p:blipFill>
        <p:spPr>
          <a:xfrm>
            <a:off x="5606142" y="0"/>
            <a:ext cx="6574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0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937"/>
            <a:ext cx="8704734" cy="477054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 smtClean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636830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Title of slide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142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503" y="551631"/>
            <a:ext cx="3692013" cy="124399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000" b="0" baseline="0"/>
            </a:lvl1pPr>
          </a:lstStyle>
          <a:p>
            <a:r>
              <a:rPr lang="en-US" dirty="0" smtClean="0"/>
              <a:t>Title slide goes 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263" y="551631"/>
            <a:ext cx="6815137" cy="557453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8503" y="1803815"/>
            <a:ext cx="3692014" cy="1055738"/>
          </a:xfrm>
          <a:prstGeom prst="rect">
            <a:avLst/>
          </a:prstGeom>
        </p:spPr>
        <p:txBody>
          <a:bodyPr lIns="0" tIns="22860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rgbClr val="009CD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 goes here – align top of subtitle box with bottom of title box.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708" y="6193618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3D23-7979-984D-AD48-2B29D14C6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96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505" y="559824"/>
            <a:ext cx="3687096" cy="142957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buFont typeface="+mj-lt"/>
              <a:buNone/>
              <a:defRPr sz="4800" b="0" baseline="0">
                <a:latin typeface="Roboto Slab Regular"/>
                <a:cs typeface="Roboto Slab Regular"/>
              </a:defRPr>
            </a:lvl1pPr>
          </a:lstStyle>
          <a:p>
            <a:r>
              <a:rPr lang="en-US" dirty="0" smtClean="0"/>
              <a:t>Title slide goes 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559824"/>
            <a:ext cx="6815137" cy="5566339"/>
          </a:xfrm>
          <a:prstGeom prst="rect">
            <a:avLst/>
          </a:prstGeom>
        </p:spPr>
        <p:txBody>
          <a:bodyPr lIns="0" tIns="228600" rIns="0" bIns="0"/>
          <a:lstStyle>
            <a:lvl1pPr marL="3429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1pPr>
            <a:lvl2pPr marL="8001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2pPr>
            <a:lvl3pPr marL="12573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3pPr>
            <a:lvl4pPr marL="17145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4pPr>
            <a:lvl5pPr marL="21717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8506" y="1989403"/>
            <a:ext cx="3687096" cy="1667580"/>
          </a:xfrm>
          <a:prstGeom prst="rect">
            <a:avLst/>
          </a:prstGeom>
        </p:spPr>
        <p:txBody>
          <a:bodyPr lIns="0" tIns="22860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rgbClr val="009CDE"/>
                </a:solidFill>
                <a:latin typeface="Roboto Slab Regular"/>
                <a:cs typeface="Roboto Slab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 goes here – align top of subtitle box with bottom of title box.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3263" y="6192475"/>
            <a:ext cx="2844800" cy="365125"/>
          </a:xfrm>
        </p:spPr>
        <p:txBody>
          <a:bodyPr/>
          <a:lstStyle/>
          <a:p>
            <a:fld id="{58B64256-0847-0E43-8322-5E20E926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99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/>
          <a:stretch/>
        </p:blipFill>
        <p:spPr>
          <a:xfrm>
            <a:off x="5606142" y="0"/>
            <a:ext cx="6580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5"/>
          <a:stretch/>
        </p:blipFill>
        <p:spPr>
          <a:xfrm>
            <a:off x="5615214" y="0"/>
            <a:ext cx="6571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3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0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2"/>
          <a:stretch/>
        </p:blipFill>
        <p:spPr>
          <a:xfrm>
            <a:off x="5506356" y="0"/>
            <a:ext cx="6680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0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/>
          <a:stretch/>
        </p:blipFill>
        <p:spPr>
          <a:xfrm>
            <a:off x="5606142" y="0"/>
            <a:ext cx="6580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1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9"/>
          <a:stretch/>
        </p:blipFill>
        <p:spPr>
          <a:xfrm>
            <a:off x="5533570" y="0"/>
            <a:ext cx="6647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1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7"/>
          <a:stretch/>
        </p:blipFill>
        <p:spPr>
          <a:xfrm>
            <a:off x="5660570" y="0"/>
            <a:ext cx="652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goes here — align top of subtitle box with bottom of title box.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 descr="CB16029_PPTTemplates_TitleAndDividers_AP-1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0"/>
          <a:stretch/>
        </p:blipFill>
        <p:spPr>
          <a:xfrm>
            <a:off x="5624286" y="0"/>
            <a:ext cx="6562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1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674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16029_PPTTemplates_TitleAndDividers_AP-0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5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193618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fld id="{017ED8CA-143E-8B40-B3C8-0174DDF14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  <p:sldLayoutId id="2147483735" r:id="rId3"/>
    <p:sldLayoutId id="2147483737" r:id="rId4"/>
    <p:sldLayoutId id="2147483738" r:id="rId5"/>
    <p:sldLayoutId id="2147483739" r:id="rId6"/>
    <p:sldLayoutId id="2147483733" r:id="rId7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611" y="464489"/>
            <a:ext cx="6276679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7" y="6269614"/>
            <a:ext cx="1292760" cy="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708" y="6193618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3D23-7979-984D-AD48-2B29D14C6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 spd="slow">
    <p:push dir="u"/>
  </p:transition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tx1"/>
          </a:solidFill>
          <a:latin typeface="Roboto Slab Regular"/>
          <a:ea typeface="+mj-ea"/>
          <a:cs typeface="Roboto Slab Regular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800" kern="1200" baseline="0">
          <a:solidFill>
            <a:srgbClr val="702F8A"/>
          </a:solidFill>
          <a:latin typeface="Roboto Slab Regular"/>
          <a:ea typeface="+mn-ea"/>
          <a:cs typeface="Roboto Slab Regular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3407" y="6192475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4256-0847-0E43-8322-5E20E926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49" y="1929788"/>
            <a:ext cx="3733800" cy="1634294"/>
          </a:xfrm>
        </p:spPr>
        <p:txBody>
          <a:bodyPr/>
          <a:lstStyle/>
          <a:p>
            <a:r>
              <a:rPr lang="en-US" sz="3600" dirty="0" smtClean="0"/>
              <a:t>2017 AP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600" dirty="0" smtClean="0"/>
              <a:t> Preadministration Session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90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 of the Answer Sheet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46" y="733049"/>
            <a:ext cx="3892933" cy="5372100"/>
          </a:xfrm>
          <a:ln w="127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052" y="1651381"/>
            <a:ext cx="3741179" cy="2988861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B: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Print your legal name (last name, first name, and middle initial) and fill in the corresponding circles.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 of the Answer Sheet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684248"/>
            <a:ext cx="6959600" cy="5251334"/>
          </a:xfrm>
          <a:ln w="12700">
            <a:solidFill>
              <a:schemeClr val="tx1"/>
            </a:solidFill>
          </a:ln>
        </p:spPr>
      </p:pic>
      <p:sp>
        <p:nvSpPr>
          <p:cNvPr id="7" name="Content Placeholder 5"/>
          <p:cNvSpPr>
            <a:spLocks noGrp="1"/>
          </p:cNvSpPr>
          <p:nvPr>
            <p:ph idx="14"/>
          </p:nvPr>
        </p:nvSpPr>
        <p:spPr>
          <a:xfrm>
            <a:off x="466611" y="1650561"/>
            <a:ext cx="3741179" cy="172043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C: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Copy the AP number from the label on your answer sheet. Fill in the circles.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 of the Answer Sheet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684248"/>
            <a:ext cx="6959600" cy="5251334"/>
          </a:xfrm>
          <a:ln w="127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732449"/>
            <a:ext cx="3741179" cy="277133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Leave items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blank. These will be completed on the day of the exam.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1: Student Information Area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691505"/>
            <a:ext cx="3741179" cy="172043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print your phone number, including your area code. Fill in the circles.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22" y="694056"/>
            <a:ext cx="5752381" cy="509523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06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1: Student Information Area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22" y="694056"/>
            <a:ext cx="5752381" cy="5095238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732449"/>
            <a:ext cx="3741179" cy="161125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print the school code you printed on the front of your Student Pack and fill in the circles.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print the name, city, state, and country of your school.</a:t>
            </a:r>
          </a:p>
        </p:txBody>
      </p:sp>
    </p:spTree>
    <p:extLst>
      <p:ext uri="{BB962C8B-B14F-4D97-AF65-F5344CB8AC3E}">
        <p14:creationId xmlns:p14="http://schemas.microsoft.com/office/powerpoint/2010/main" val="21634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1: Student Information Area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22" y="694056"/>
            <a:ext cx="5752381" cy="5095238"/>
          </a:xfrm>
          <a:ln w="12700">
            <a:solidFill>
              <a:schemeClr val="tx1"/>
            </a:solidFill>
          </a:ln>
        </p:spPr>
      </p:pic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1624084"/>
            <a:ext cx="3974760" cy="430401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optional. However, please provide your Social Security number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provided it on previous AP Exams.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1: Student Information Area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1624084"/>
            <a:ext cx="3741179" cy="430401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send your scores to a college, complete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The list of college codes is in your Student Pack.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Item 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22" y="694056"/>
            <a:ext cx="5752381" cy="509523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1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1: Student Information Area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1624084"/>
            <a:ext cx="3741179" cy="4304017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Do you wish to participate in the Student Search Service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mark “Yes,” your email address will be provided to colleges, universities, scholarship programs, and educational opportunity organizations.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22" y="694056"/>
            <a:ext cx="5752381" cy="509523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42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634294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4: Student Identification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2231047"/>
            <a:ext cx="3741179" cy="369705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print your complete mailing address, including the ZIP or postal code. Print your country code only if you do not have a U.S. ZIP or postal code. Fill in the circles. Be sure to fill in a circle for State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only if you are outside the United States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your full address does not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fit in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Item 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77" y="755657"/>
            <a:ext cx="6860272" cy="537210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24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634294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4: Student Identification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2231047"/>
            <a:ext cx="3741179" cy="369705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if you have a student identifier or student ID number issued by your state, district, or school, enter that number here.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able to use your student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 number to access your AP scores online.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94" y="839161"/>
            <a:ext cx="5695238" cy="1447619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65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05" y="558538"/>
            <a:ext cx="3687096" cy="90176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complete answer sheets for the following exams: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 Chinese Language and Culture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 Japanese Language and Culture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 Studio Art (2-D Design, 3-D Design, and Drawing)</a:t>
            </a:r>
          </a:p>
          <a:p>
            <a:pPr marL="0" lvl="0" indent="0">
              <a:buClrTx/>
              <a:buNone/>
            </a:pPr>
            <a:r>
              <a:rPr lang="en-US" sz="2000" b="1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dirty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exams, you will submit your </a:t>
            </a:r>
            <a:r>
              <a:rPr lang="en-US" sz="2000" b="1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information </a:t>
            </a:r>
            <a:r>
              <a:rPr lang="en-US" sz="2000" b="1" dirty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8B64256-0847-0E43-8322-5E20E92606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4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634294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4: Student Identification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2231047"/>
            <a:ext cx="3741179" cy="369705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provide your email address so the College Board can send you important information about your scores.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a College Board account, be sure to use the same email address you used to create that account.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899297"/>
            <a:ext cx="6959600" cy="78142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634294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4: Student Identification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466611" y="2231047"/>
            <a:ext cx="3741179" cy="369705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Items 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there are two questions. If you identify with multiple races and ethnic groups, you may mark all the choices that apply to you.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indicate the highest level of education of your parent/guardian.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two parents/guardians, indicate the level of education for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other parent/guardian. In the appropriate column for each parent/guardian, indicate whether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your mother or female guardian or your father or male guardian.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01" y="749257"/>
            <a:ext cx="1696823" cy="537210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6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Check that all of the information provided is correct.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that you placed an AP number label in the box on page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 any questions?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sheets and Student Packs will now be collected. They will be returned to you at your first exam.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to take your AP number card with you.</a:t>
            </a:r>
          </a:p>
          <a:p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of luck to you on your AP Exams!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422" y="555809"/>
            <a:ext cx="3741179" cy="637097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Finally…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2" y="6239337"/>
            <a:ext cx="1953772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05" y="708666"/>
            <a:ext cx="3687096" cy="142957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Student Pack?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answer sheet?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No. 2 pencil?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None/>
            </a:pPr>
            <a:r>
              <a:rPr lang="en-US" sz="2000" b="1" dirty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 if you need any of these items!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8B64256-0847-0E43-8322-5E20E92606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6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637097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 Student Pack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192906"/>
            <a:ext cx="3741179" cy="473519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name on the upper right-hand corner of the sheet of AP number labels in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the Student Pack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Place one label on the back cover of the Student Pack in the top left-hand corner of the College Information Card.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55" y="683722"/>
            <a:ext cx="6485715" cy="372381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48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637097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 Number Card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192907"/>
            <a:ext cx="3741179" cy="191878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an AP number label and place it on the AP number card attached to the back cover of your Student Pack.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name on the card.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Remove the card from the booklet and keep it in a safe place.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730752"/>
            <a:ext cx="6959600" cy="4011893"/>
          </a:xfrm>
          <a:ln w="12700">
            <a:solidFill>
              <a:schemeClr val="tx1"/>
            </a:solidFill>
          </a:ln>
        </p:spPr>
      </p:pic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6725" y="3058331"/>
            <a:ext cx="3741738" cy="45243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lose your AP number!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66611" y="3501649"/>
            <a:ext cx="3741179" cy="1918784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AP scores will be online only. You will not get scores in the mail.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need the information on this card to view your scores and order AP score reporting services online.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05" y="558538"/>
            <a:ext cx="3687096" cy="211642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Front Cover of the Student Pack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your grade level, last name, first name, and middle initial.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your six-digit school code.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your AP number in the spaces indicated.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the box next to each AP Exam you plan to take this year.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8B64256-0847-0E43-8322-5E20E92606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4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05" y="558538"/>
            <a:ext cx="3687096" cy="90176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score reports contain </a:t>
            </a:r>
            <a:r>
              <a:rPr lang="en-US" b="1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 smtClean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AP scores from each testing year, so it is important to provide consistent information from year to year: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your full legal name.</a:t>
            </a:r>
          </a:p>
          <a:p>
            <a:pPr marL="285750" indent="-28575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previously taken an AP Exam and you supplied your Social Security number, you should do so again this year.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8B64256-0847-0E43-8322-5E20E92606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5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 of the Answer Sheet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744188"/>
            <a:ext cx="6959600" cy="4994973"/>
          </a:xfrm>
          <a:ln w="127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732449"/>
            <a:ext cx="3741179" cy="172043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Place an AP number label in the box at the top left of the answer sheet.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96753"/>
            <a:ext cx="3741179" cy="113569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Page 1 of the Answer Sheet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744188"/>
            <a:ext cx="6959600" cy="4994973"/>
          </a:xfrm>
          <a:ln w="127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66611" y="1732449"/>
            <a:ext cx="3741179" cy="234824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Leave this item blank.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. Content Slide - No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. Content Slide - Large Text (+4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. Content Slide - Large Text (+12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923</Words>
  <Application>Microsoft Office PowerPoint</Application>
  <PresentationFormat>Custom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Title Slides</vt:lpstr>
      <vt:lpstr>1_Content Slides</vt:lpstr>
      <vt:lpstr>5. Content Slide - No Sidebar</vt:lpstr>
      <vt:lpstr>6. Content Slide - Large Text (+4pt)</vt:lpstr>
      <vt:lpstr>7. Content Slide - Large Text (+12pt)</vt:lpstr>
      <vt:lpstr>2017 AP® Preadministration Session</vt:lpstr>
      <vt:lpstr>Please Note</vt:lpstr>
      <vt:lpstr>Do you have…</vt:lpstr>
      <vt:lpstr>AP Student Pack</vt:lpstr>
      <vt:lpstr>AP Number Card</vt:lpstr>
      <vt:lpstr>Front Cover of the Student Pack</vt:lpstr>
      <vt:lpstr>Important!</vt:lpstr>
      <vt:lpstr>Page 1 of the Answer Sheet</vt:lpstr>
      <vt:lpstr>Page 1 of the Answer Sheet</vt:lpstr>
      <vt:lpstr>Page 1 of the Answer Sheet</vt:lpstr>
      <vt:lpstr>Page 1 of the Answer Sheet</vt:lpstr>
      <vt:lpstr>Page 1 of the Answer Sheet</vt:lpstr>
      <vt:lpstr>Page 1: Student Information Area</vt:lpstr>
      <vt:lpstr>Page 1: Student Information Area</vt:lpstr>
      <vt:lpstr>Page 1: Student Information Area</vt:lpstr>
      <vt:lpstr>Page 1: Student Information Area</vt:lpstr>
      <vt:lpstr>Page 1: Student Information Area</vt:lpstr>
      <vt:lpstr>Page 4: Student Identification Information</vt:lpstr>
      <vt:lpstr>Page 4: Student Identification Information</vt:lpstr>
      <vt:lpstr>Page 4: Student Identification Information</vt:lpstr>
      <vt:lpstr>Page 4: Student Identification Information</vt:lpstr>
      <vt:lpstr>Finally…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 Gould</cp:lastModifiedBy>
  <cp:revision>180</cp:revision>
  <cp:lastPrinted>2017-01-20T17:25:06Z</cp:lastPrinted>
  <dcterms:created xsi:type="dcterms:W3CDTF">2016-08-22T23:40:38Z</dcterms:created>
  <dcterms:modified xsi:type="dcterms:W3CDTF">2017-02-01T21:30:17Z</dcterms:modified>
</cp:coreProperties>
</file>